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webp" ContentType="image/webp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66" r:id="rId3"/>
    <p:sldId id="286" r:id="rId5"/>
    <p:sldId id="287" r:id="rId6"/>
    <p:sldId id="298" r:id="rId7"/>
    <p:sldId id="308" r:id="rId8"/>
    <p:sldId id="277" r:id="rId9"/>
    <p:sldId id="309" r:id="rId10"/>
    <p:sldId id="284" r:id="rId11"/>
    <p:sldId id="310" r:id="rId12"/>
    <p:sldId id="299" r:id="rId13"/>
    <p:sldId id="311" r:id="rId14"/>
    <p:sldId id="300" r:id="rId15"/>
    <p:sldId id="312" r:id="rId16"/>
    <p:sldId id="301" r:id="rId17"/>
    <p:sldId id="313" r:id="rId18"/>
    <p:sldId id="264" r:id="rId19"/>
    <p:sldId id="291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nadiomama5@gmail.com" initials="n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E7D76"/>
    <a:srgbClr val="629C88"/>
    <a:srgbClr val="33474B"/>
    <a:srgbClr val="80B479"/>
    <a:srgbClr val="BCDA7A"/>
    <a:srgbClr val="F494AA"/>
    <a:srgbClr val="FCA9D1"/>
    <a:srgbClr val="ED888F"/>
    <a:srgbClr val="EB8488"/>
    <a:srgbClr val="F28E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3" d="100"/>
          <a:sy n="93" d="100"/>
        </p:scale>
        <p:origin x="96" y="408"/>
      </p:cViewPr>
      <p:guideLst>
        <p:guide orient="horz" pos="221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commentAuthors" Target="commentAuthors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3CF5D1-E0FE-460E-BB3D-B37A835A617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1A45E25-1961-4722-84BE-0676CA10A3C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1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30000"/>
            </a:schemeClr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/>
          <p:cNvSpPr>
            <a:spLocks noGrp="1"/>
          </p:cNvSpPr>
          <p:nvPr>
            <p:ph type="pic" sz="quarter" idx="12"/>
          </p:nvPr>
        </p:nvSpPr>
        <p:spPr>
          <a:xfrm>
            <a:off x="2596540" y="-1044383"/>
            <a:ext cx="2729149" cy="3065527"/>
          </a:xfrm>
          <a:custGeom>
            <a:avLst/>
            <a:gdLst>
              <a:gd name="connsiteX0" fmla="*/ 1364575 w 2729149"/>
              <a:gd name="connsiteY0" fmla="*/ 0 h 3065527"/>
              <a:gd name="connsiteX1" fmla="*/ 1508638 w 2729149"/>
              <a:gd name="connsiteY1" fmla="*/ 33703 h 3065527"/>
              <a:gd name="connsiteX2" fmla="*/ 2550510 w 2729149"/>
              <a:gd name="connsiteY2" fmla="*/ 554514 h 3065527"/>
              <a:gd name="connsiteX3" fmla="*/ 2729149 w 2729149"/>
              <a:gd name="connsiteY3" fmla="*/ 843726 h 3065527"/>
              <a:gd name="connsiteX4" fmla="*/ 2729149 w 2729149"/>
              <a:gd name="connsiteY4" fmla="*/ 2221802 h 3065527"/>
              <a:gd name="connsiteX5" fmla="*/ 2550510 w 2729149"/>
              <a:gd name="connsiteY5" fmla="*/ 2511014 h 3065527"/>
              <a:gd name="connsiteX6" fmla="*/ 1508638 w 2729149"/>
              <a:gd name="connsiteY6" fmla="*/ 3031825 h 3065527"/>
              <a:gd name="connsiteX7" fmla="*/ 1220511 w 2729149"/>
              <a:gd name="connsiteY7" fmla="*/ 3031825 h 3065527"/>
              <a:gd name="connsiteX8" fmla="*/ 178640 w 2729149"/>
              <a:gd name="connsiteY8" fmla="*/ 2511014 h 3065527"/>
              <a:gd name="connsiteX9" fmla="*/ 0 w 2729149"/>
              <a:gd name="connsiteY9" fmla="*/ 2221802 h 3065527"/>
              <a:gd name="connsiteX10" fmla="*/ 0 w 2729149"/>
              <a:gd name="connsiteY10" fmla="*/ 843726 h 3065527"/>
              <a:gd name="connsiteX11" fmla="*/ 178640 w 2729149"/>
              <a:gd name="connsiteY11" fmla="*/ 554514 h 3065527"/>
              <a:gd name="connsiteX12" fmla="*/ 1220511 w 2729149"/>
              <a:gd name="connsiteY12" fmla="*/ 33703 h 3065527"/>
              <a:gd name="connsiteX13" fmla="*/ 1364575 w 2729149"/>
              <a:gd name="connsiteY13" fmla="*/ 0 h 306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9149" h="3065527">
                <a:moveTo>
                  <a:pt x="1364575" y="0"/>
                </a:moveTo>
                <a:cubicBezTo>
                  <a:pt x="1413845" y="0"/>
                  <a:pt x="1463115" y="11234"/>
                  <a:pt x="1508638" y="33703"/>
                </a:cubicBezTo>
                <a:cubicBezTo>
                  <a:pt x="1508638" y="33703"/>
                  <a:pt x="1508638" y="33703"/>
                  <a:pt x="2550510" y="554514"/>
                </a:cubicBezTo>
                <a:cubicBezTo>
                  <a:pt x="2659998" y="609822"/>
                  <a:pt x="2729149" y="721589"/>
                  <a:pt x="2729149" y="843726"/>
                </a:cubicBezTo>
                <a:cubicBezTo>
                  <a:pt x="2729149" y="843726"/>
                  <a:pt x="2729149" y="843726"/>
                  <a:pt x="2729149" y="2221802"/>
                </a:cubicBezTo>
                <a:cubicBezTo>
                  <a:pt x="2729149" y="2343939"/>
                  <a:pt x="2659998" y="2455707"/>
                  <a:pt x="2550510" y="2511014"/>
                </a:cubicBezTo>
                <a:cubicBezTo>
                  <a:pt x="2550510" y="2511014"/>
                  <a:pt x="2550510" y="2511014"/>
                  <a:pt x="1508638" y="3031825"/>
                </a:cubicBezTo>
                <a:cubicBezTo>
                  <a:pt x="1417591" y="3076762"/>
                  <a:pt x="1311559" y="3076762"/>
                  <a:pt x="1220511" y="3031825"/>
                </a:cubicBezTo>
                <a:cubicBezTo>
                  <a:pt x="1220511" y="3031825"/>
                  <a:pt x="1220511" y="3031825"/>
                  <a:pt x="178640" y="2511014"/>
                </a:cubicBezTo>
                <a:cubicBezTo>
                  <a:pt x="69151" y="2455707"/>
                  <a:pt x="0" y="2343939"/>
                  <a:pt x="0" y="2221802"/>
                </a:cubicBezTo>
                <a:cubicBezTo>
                  <a:pt x="0" y="2221802"/>
                  <a:pt x="0" y="2221802"/>
                  <a:pt x="0" y="843726"/>
                </a:cubicBezTo>
                <a:cubicBezTo>
                  <a:pt x="0" y="721589"/>
                  <a:pt x="69151" y="609822"/>
                  <a:pt x="178640" y="554514"/>
                </a:cubicBezTo>
                <a:cubicBezTo>
                  <a:pt x="178640" y="554514"/>
                  <a:pt x="178640" y="554514"/>
                  <a:pt x="1220511" y="33703"/>
                </a:cubicBezTo>
                <a:cubicBezTo>
                  <a:pt x="1266035" y="11234"/>
                  <a:pt x="1315306" y="0"/>
                  <a:pt x="1364575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00" b="0" dirty="0"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6" name="Picture Placeholder 25"/>
          <p:cNvSpPr>
            <a:spLocks noGrp="1"/>
          </p:cNvSpPr>
          <p:nvPr>
            <p:ph type="pic" sz="quarter" idx="13"/>
          </p:nvPr>
        </p:nvSpPr>
        <p:spPr>
          <a:xfrm>
            <a:off x="4070656" y="1626921"/>
            <a:ext cx="2729149" cy="3065527"/>
          </a:xfrm>
          <a:custGeom>
            <a:avLst/>
            <a:gdLst>
              <a:gd name="connsiteX0" fmla="*/ 1364575 w 2729149"/>
              <a:gd name="connsiteY0" fmla="*/ 0 h 3065527"/>
              <a:gd name="connsiteX1" fmla="*/ 1508638 w 2729149"/>
              <a:gd name="connsiteY1" fmla="*/ 33703 h 3065527"/>
              <a:gd name="connsiteX2" fmla="*/ 2550510 w 2729149"/>
              <a:gd name="connsiteY2" fmla="*/ 554514 h 3065527"/>
              <a:gd name="connsiteX3" fmla="*/ 2729149 w 2729149"/>
              <a:gd name="connsiteY3" fmla="*/ 843726 h 3065527"/>
              <a:gd name="connsiteX4" fmla="*/ 2729149 w 2729149"/>
              <a:gd name="connsiteY4" fmla="*/ 2221802 h 3065527"/>
              <a:gd name="connsiteX5" fmla="*/ 2550510 w 2729149"/>
              <a:gd name="connsiteY5" fmla="*/ 2511014 h 3065527"/>
              <a:gd name="connsiteX6" fmla="*/ 1508638 w 2729149"/>
              <a:gd name="connsiteY6" fmla="*/ 3031825 h 3065527"/>
              <a:gd name="connsiteX7" fmla="*/ 1220511 w 2729149"/>
              <a:gd name="connsiteY7" fmla="*/ 3031825 h 3065527"/>
              <a:gd name="connsiteX8" fmla="*/ 178640 w 2729149"/>
              <a:gd name="connsiteY8" fmla="*/ 2511014 h 3065527"/>
              <a:gd name="connsiteX9" fmla="*/ 0 w 2729149"/>
              <a:gd name="connsiteY9" fmla="*/ 2221802 h 3065527"/>
              <a:gd name="connsiteX10" fmla="*/ 0 w 2729149"/>
              <a:gd name="connsiteY10" fmla="*/ 843726 h 3065527"/>
              <a:gd name="connsiteX11" fmla="*/ 178640 w 2729149"/>
              <a:gd name="connsiteY11" fmla="*/ 554514 h 3065527"/>
              <a:gd name="connsiteX12" fmla="*/ 1220511 w 2729149"/>
              <a:gd name="connsiteY12" fmla="*/ 33703 h 3065527"/>
              <a:gd name="connsiteX13" fmla="*/ 1364575 w 2729149"/>
              <a:gd name="connsiteY13" fmla="*/ 0 h 306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9149" h="3065527">
                <a:moveTo>
                  <a:pt x="1364575" y="0"/>
                </a:moveTo>
                <a:cubicBezTo>
                  <a:pt x="1413845" y="0"/>
                  <a:pt x="1463115" y="11234"/>
                  <a:pt x="1508638" y="33703"/>
                </a:cubicBezTo>
                <a:cubicBezTo>
                  <a:pt x="1508638" y="33703"/>
                  <a:pt x="1508638" y="33703"/>
                  <a:pt x="2550510" y="554514"/>
                </a:cubicBezTo>
                <a:cubicBezTo>
                  <a:pt x="2659998" y="609822"/>
                  <a:pt x="2729149" y="721589"/>
                  <a:pt x="2729149" y="843726"/>
                </a:cubicBezTo>
                <a:cubicBezTo>
                  <a:pt x="2729149" y="843726"/>
                  <a:pt x="2729149" y="843726"/>
                  <a:pt x="2729149" y="2221802"/>
                </a:cubicBezTo>
                <a:cubicBezTo>
                  <a:pt x="2729149" y="2343939"/>
                  <a:pt x="2659998" y="2455707"/>
                  <a:pt x="2550510" y="2511014"/>
                </a:cubicBezTo>
                <a:cubicBezTo>
                  <a:pt x="2550510" y="2511014"/>
                  <a:pt x="2550510" y="2511014"/>
                  <a:pt x="1508638" y="3031825"/>
                </a:cubicBezTo>
                <a:cubicBezTo>
                  <a:pt x="1417591" y="3076762"/>
                  <a:pt x="1311559" y="3076762"/>
                  <a:pt x="1220511" y="3031825"/>
                </a:cubicBezTo>
                <a:cubicBezTo>
                  <a:pt x="1220511" y="3031825"/>
                  <a:pt x="1220511" y="3031825"/>
                  <a:pt x="178640" y="2511014"/>
                </a:cubicBezTo>
                <a:cubicBezTo>
                  <a:pt x="69151" y="2455707"/>
                  <a:pt x="0" y="2343939"/>
                  <a:pt x="0" y="2221802"/>
                </a:cubicBezTo>
                <a:cubicBezTo>
                  <a:pt x="0" y="2221802"/>
                  <a:pt x="0" y="2221802"/>
                  <a:pt x="0" y="843726"/>
                </a:cubicBezTo>
                <a:cubicBezTo>
                  <a:pt x="0" y="721589"/>
                  <a:pt x="69151" y="609822"/>
                  <a:pt x="178640" y="554514"/>
                </a:cubicBezTo>
                <a:cubicBezTo>
                  <a:pt x="178640" y="554514"/>
                  <a:pt x="178640" y="554514"/>
                  <a:pt x="1220511" y="33703"/>
                </a:cubicBezTo>
                <a:cubicBezTo>
                  <a:pt x="1266035" y="11234"/>
                  <a:pt x="1315306" y="0"/>
                  <a:pt x="1364575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00" b="0"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4"/>
          </p:nvPr>
        </p:nvSpPr>
        <p:spPr>
          <a:xfrm>
            <a:off x="2601656" y="4311251"/>
            <a:ext cx="2729149" cy="3065527"/>
          </a:xfrm>
          <a:custGeom>
            <a:avLst/>
            <a:gdLst>
              <a:gd name="connsiteX0" fmla="*/ 1364575 w 2729149"/>
              <a:gd name="connsiteY0" fmla="*/ 0 h 3065527"/>
              <a:gd name="connsiteX1" fmla="*/ 1508638 w 2729149"/>
              <a:gd name="connsiteY1" fmla="*/ 33703 h 3065527"/>
              <a:gd name="connsiteX2" fmla="*/ 2550510 w 2729149"/>
              <a:gd name="connsiteY2" fmla="*/ 554514 h 3065527"/>
              <a:gd name="connsiteX3" fmla="*/ 2729149 w 2729149"/>
              <a:gd name="connsiteY3" fmla="*/ 843726 h 3065527"/>
              <a:gd name="connsiteX4" fmla="*/ 2729149 w 2729149"/>
              <a:gd name="connsiteY4" fmla="*/ 2221802 h 3065527"/>
              <a:gd name="connsiteX5" fmla="*/ 2550510 w 2729149"/>
              <a:gd name="connsiteY5" fmla="*/ 2511014 h 3065527"/>
              <a:gd name="connsiteX6" fmla="*/ 1508638 w 2729149"/>
              <a:gd name="connsiteY6" fmla="*/ 3031825 h 3065527"/>
              <a:gd name="connsiteX7" fmla="*/ 1220511 w 2729149"/>
              <a:gd name="connsiteY7" fmla="*/ 3031825 h 3065527"/>
              <a:gd name="connsiteX8" fmla="*/ 178640 w 2729149"/>
              <a:gd name="connsiteY8" fmla="*/ 2511014 h 3065527"/>
              <a:gd name="connsiteX9" fmla="*/ 0 w 2729149"/>
              <a:gd name="connsiteY9" fmla="*/ 2221802 h 3065527"/>
              <a:gd name="connsiteX10" fmla="*/ 0 w 2729149"/>
              <a:gd name="connsiteY10" fmla="*/ 843726 h 3065527"/>
              <a:gd name="connsiteX11" fmla="*/ 178640 w 2729149"/>
              <a:gd name="connsiteY11" fmla="*/ 554514 h 3065527"/>
              <a:gd name="connsiteX12" fmla="*/ 1220511 w 2729149"/>
              <a:gd name="connsiteY12" fmla="*/ 33703 h 3065527"/>
              <a:gd name="connsiteX13" fmla="*/ 1364575 w 2729149"/>
              <a:gd name="connsiteY13" fmla="*/ 0 h 306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9149" h="3065527">
                <a:moveTo>
                  <a:pt x="1364575" y="0"/>
                </a:moveTo>
                <a:cubicBezTo>
                  <a:pt x="1413845" y="0"/>
                  <a:pt x="1463115" y="11234"/>
                  <a:pt x="1508638" y="33703"/>
                </a:cubicBezTo>
                <a:cubicBezTo>
                  <a:pt x="1508638" y="33703"/>
                  <a:pt x="1508638" y="33703"/>
                  <a:pt x="2550510" y="554514"/>
                </a:cubicBezTo>
                <a:cubicBezTo>
                  <a:pt x="2659998" y="609822"/>
                  <a:pt x="2729149" y="721589"/>
                  <a:pt x="2729149" y="843726"/>
                </a:cubicBezTo>
                <a:cubicBezTo>
                  <a:pt x="2729149" y="843726"/>
                  <a:pt x="2729149" y="843726"/>
                  <a:pt x="2729149" y="2221802"/>
                </a:cubicBezTo>
                <a:cubicBezTo>
                  <a:pt x="2729149" y="2343939"/>
                  <a:pt x="2659998" y="2455707"/>
                  <a:pt x="2550510" y="2511014"/>
                </a:cubicBezTo>
                <a:cubicBezTo>
                  <a:pt x="2550510" y="2511014"/>
                  <a:pt x="2550510" y="2511014"/>
                  <a:pt x="1508638" y="3031825"/>
                </a:cubicBezTo>
                <a:cubicBezTo>
                  <a:pt x="1417591" y="3076762"/>
                  <a:pt x="1311559" y="3076762"/>
                  <a:pt x="1220511" y="3031825"/>
                </a:cubicBezTo>
                <a:cubicBezTo>
                  <a:pt x="1220511" y="3031825"/>
                  <a:pt x="1220511" y="3031825"/>
                  <a:pt x="178640" y="2511014"/>
                </a:cubicBezTo>
                <a:cubicBezTo>
                  <a:pt x="69151" y="2455707"/>
                  <a:pt x="0" y="2343939"/>
                  <a:pt x="0" y="2221802"/>
                </a:cubicBezTo>
                <a:cubicBezTo>
                  <a:pt x="0" y="2221802"/>
                  <a:pt x="0" y="2221802"/>
                  <a:pt x="0" y="843726"/>
                </a:cubicBezTo>
                <a:cubicBezTo>
                  <a:pt x="0" y="721589"/>
                  <a:pt x="69151" y="609822"/>
                  <a:pt x="178640" y="554514"/>
                </a:cubicBezTo>
                <a:cubicBezTo>
                  <a:pt x="178640" y="554514"/>
                  <a:pt x="178640" y="554514"/>
                  <a:pt x="1220511" y="33703"/>
                </a:cubicBezTo>
                <a:cubicBezTo>
                  <a:pt x="1266035" y="11234"/>
                  <a:pt x="1315306" y="0"/>
                  <a:pt x="1364575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00" b="0"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28" name="Picture Placeholder 27"/>
          <p:cNvSpPr>
            <a:spLocks noGrp="1"/>
          </p:cNvSpPr>
          <p:nvPr>
            <p:ph type="pic" sz="quarter" idx="15"/>
          </p:nvPr>
        </p:nvSpPr>
        <p:spPr>
          <a:xfrm>
            <a:off x="-351046" y="4311251"/>
            <a:ext cx="2729149" cy="3065527"/>
          </a:xfrm>
          <a:custGeom>
            <a:avLst/>
            <a:gdLst>
              <a:gd name="connsiteX0" fmla="*/ 1364575 w 2729149"/>
              <a:gd name="connsiteY0" fmla="*/ 0 h 3065527"/>
              <a:gd name="connsiteX1" fmla="*/ 1508638 w 2729149"/>
              <a:gd name="connsiteY1" fmla="*/ 33703 h 3065527"/>
              <a:gd name="connsiteX2" fmla="*/ 2550510 w 2729149"/>
              <a:gd name="connsiteY2" fmla="*/ 554514 h 3065527"/>
              <a:gd name="connsiteX3" fmla="*/ 2729149 w 2729149"/>
              <a:gd name="connsiteY3" fmla="*/ 843726 h 3065527"/>
              <a:gd name="connsiteX4" fmla="*/ 2729149 w 2729149"/>
              <a:gd name="connsiteY4" fmla="*/ 2221802 h 3065527"/>
              <a:gd name="connsiteX5" fmla="*/ 2550510 w 2729149"/>
              <a:gd name="connsiteY5" fmla="*/ 2511014 h 3065527"/>
              <a:gd name="connsiteX6" fmla="*/ 1508638 w 2729149"/>
              <a:gd name="connsiteY6" fmla="*/ 3031825 h 3065527"/>
              <a:gd name="connsiteX7" fmla="*/ 1220511 w 2729149"/>
              <a:gd name="connsiteY7" fmla="*/ 3031825 h 3065527"/>
              <a:gd name="connsiteX8" fmla="*/ 178640 w 2729149"/>
              <a:gd name="connsiteY8" fmla="*/ 2511014 h 3065527"/>
              <a:gd name="connsiteX9" fmla="*/ 0 w 2729149"/>
              <a:gd name="connsiteY9" fmla="*/ 2221802 h 3065527"/>
              <a:gd name="connsiteX10" fmla="*/ 0 w 2729149"/>
              <a:gd name="connsiteY10" fmla="*/ 843726 h 3065527"/>
              <a:gd name="connsiteX11" fmla="*/ 178640 w 2729149"/>
              <a:gd name="connsiteY11" fmla="*/ 554514 h 3065527"/>
              <a:gd name="connsiteX12" fmla="*/ 1220511 w 2729149"/>
              <a:gd name="connsiteY12" fmla="*/ 33703 h 3065527"/>
              <a:gd name="connsiteX13" fmla="*/ 1364575 w 2729149"/>
              <a:gd name="connsiteY13" fmla="*/ 0 h 306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9149" h="3065527">
                <a:moveTo>
                  <a:pt x="1364575" y="0"/>
                </a:moveTo>
                <a:cubicBezTo>
                  <a:pt x="1413845" y="0"/>
                  <a:pt x="1463115" y="11234"/>
                  <a:pt x="1508638" y="33703"/>
                </a:cubicBezTo>
                <a:cubicBezTo>
                  <a:pt x="1508638" y="33703"/>
                  <a:pt x="1508638" y="33703"/>
                  <a:pt x="2550510" y="554514"/>
                </a:cubicBezTo>
                <a:cubicBezTo>
                  <a:pt x="2659998" y="609822"/>
                  <a:pt x="2729149" y="721589"/>
                  <a:pt x="2729149" y="843726"/>
                </a:cubicBezTo>
                <a:cubicBezTo>
                  <a:pt x="2729149" y="843726"/>
                  <a:pt x="2729149" y="843726"/>
                  <a:pt x="2729149" y="2221802"/>
                </a:cubicBezTo>
                <a:cubicBezTo>
                  <a:pt x="2729149" y="2343939"/>
                  <a:pt x="2659998" y="2455707"/>
                  <a:pt x="2550510" y="2511014"/>
                </a:cubicBezTo>
                <a:cubicBezTo>
                  <a:pt x="2550510" y="2511014"/>
                  <a:pt x="2550510" y="2511014"/>
                  <a:pt x="1508638" y="3031825"/>
                </a:cubicBezTo>
                <a:cubicBezTo>
                  <a:pt x="1417591" y="3076762"/>
                  <a:pt x="1311559" y="3076762"/>
                  <a:pt x="1220511" y="3031825"/>
                </a:cubicBezTo>
                <a:cubicBezTo>
                  <a:pt x="1220511" y="3031825"/>
                  <a:pt x="1220511" y="3031825"/>
                  <a:pt x="178640" y="2511014"/>
                </a:cubicBezTo>
                <a:cubicBezTo>
                  <a:pt x="69151" y="2455707"/>
                  <a:pt x="0" y="2343939"/>
                  <a:pt x="0" y="2221802"/>
                </a:cubicBezTo>
                <a:cubicBezTo>
                  <a:pt x="0" y="2221802"/>
                  <a:pt x="0" y="2221802"/>
                  <a:pt x="0" y="843726"/>
                </a:cubicBezTo>
                <a:cubicBezTo>
                  <a:pt x="0" y="721589"/>
                  <a:pt x="69151" y="609822"/>
                  <a:pt x="178640" y="554514"/>
                </a:cubicBezTo>
                <a:cubicBezTo>
                  <a:pt x="178640" y="554514"/>
                  <a:pt x="178640" y="554514"/>
                  <a:pt x="1220511" y="33703"/>
                </a:cubicBezTo>
                <a:cubicBezTo>
                  <a:pt x="1266035" y="11234"/>
                  <a:pt x="1315305" y="0"/>
                  <a:pt x="1364575" y="0"/>
                </a:cubicBezTo>
                <a:close/>
              </a:path>
            </a:pathLst>
          </a:cu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00" b="0"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7" name="Picture Placeholder 16"/>
          <p:cNvSpPr>
            <a:spLocks noGrp="1"/>
          </p:cNvSpPr>
          <p:nvPr>
            <p:ph type="pic" sz="quarter" idx="10"/>
          </p:nvPr>
        </p:nvSpPr>
        <p:spPr>
          <a:xfrm>
            <a:off x="1117954" y="1626920"/>
            <a:ext cx="2729149" cy="3065527"/>
          </a:xfrm>
          <a:custGeom>
            <a:avLst/>
            <a:gdLst>
              <a:gd name="connsiteX0" fmla="*/ 1364575 w 2729149"/>
              <a:gd name="connsiteY0" fmla="*/ 0 h 3065527"/>
              <a:gd name="connsiteX1" fmla="*/ 1508638 w 2729149"/>
              <a:gd name="connsiteY1" fmla="*/ 33703 h 3065527"/>
              <a:gd name="connsiteX2" fmla="*/ 2550510 w 2729149"/>
              <a:gd name="connsiteY2" fmla="*/ 554514 h 3065527"/>
              <a:gd name="connsiteX3" fmla="*/ 2729149 w 2729149"/>
              <a:gd name="connsiteY3" fmla="*/ 843726 h 3065527"/>
              <a:gd name="connsiteX4" fmla="*/ 2729149 w 2729149"/>
              <a:gd name="connsiteY4" fmla="*/ 2221802 h 3065527"/>
              <a:gd name="connsiteX5" fmla="*/ 2550510 w 2729149"/>
              <a:gd name="connsiteY5" fmla="*/ 2511014 h 3065527"/>
              <a:gd name="connsiteX6" fmla="*/ 1508638 w 2729149"/>
              <a:gd name="connsiteY6" fmla="*/ 3031825 h 3065527"/>
              <a:gd name="connsiteX7" fmla="*/ 1220511 w 2729149"/>
              <a:gd name="connsiteY7" fmla="*/ 3031825 h 3065527"/>
              <a:gd name="connsiteX8" fmla="*/ 178640 w 2729149"/>
              <a:gd name="connsiteY8" fmla="*/ 2511014 h 3065527"/>
              <a:gd name="connsiteX9" fmla="*/ 0 w 2729149"/>
              <a:gd name="connsiteY9" fmla="*/ 2221802 h 3065527"/>
              <a:gd name="connsiteX10" fmla="*/ 0 w 2729149"/>
              <a:gd name="connsiteY10" fmla="*/ 843726 h 3065527"/>
              <a:gd name="connsiteX11" fmla="*/ 178640 w 2729149"/>
              <a:gd name="connsiteY11" fmla="*/ 554514 h 3065527"/>
              <a:gd name="connsiteX12" fmla="*/ 1220511 w 2729149"/>
              <a:gd name="connsiteY12" fmla="*/ 33703 h 3065527"/>
              <a:gd name="connsiteX13" fmla="*/ 1364575 w 2729149"/>
              <a:gd name="connsiteY13" fmla="*/ 0 h 306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9149" h="3065527">
                <a:moveTo>
                  <a:pt x="1364575" y="0"/>
                </a:moveTo>
                <a:cubicBezTo>
                  <a:pt x="1413845" y="0"/>
                  <a:pt x="1463115" y="11234"/>
                  <a:pt x="1508638" y="33703"/>
                </a:cubicBezTo>
                <a:cubicBezTo>
                  <a:pt x="1508638" y="33703"/>
                  <a:pt x="1508638" y="33703"/>
                  <a:pt x="2550510" y="554514"/>
                </a:cubicBezTo>
                <a:cubicBezTo>
                  <a:pt x="2659998" y="609822"/>
                  <a:pt x="2729149" y="721589"/>
                  <a:pt x="2729149" y="843726"/>
                </a:cubicBezTo>
                <a:cubicBezTo>
                  <a:pt x="2729149" y="843726"/>
                  <a:pt x="2729149" y="843726"/>
                  <a:pt x="2729149" y="2221802"/>
                </a:cubicBezTo>
                <a:cubicBezTo>
                  <a:pt x="2729149" y="2343939"/>
                  <a:pt x="2659998" y="2455707"/>
                  <a:pt x="2550510" y="2511014"/>
                </a:cubicBezTo>
                <a:cubicBezTo>
                  <a:pt x="2550510" y="2511014"/>
                  <a:pt x="2550510" y="2511014"/>
                  <a:pt x="1508638" y="3031825"/>
                </a:cubicBezTo>
                <a:cubicBezTo>
                  <a:pt x="1417591" y="3076762"/>
                  <a:pt x="1311559" y="3076762"/>
                  <a:pt x="1220511" y="3031825"/>
                </a:cubicBezTo>
                <a:cubicBezTo>
                  <a:pt x="1220511" y="3031825"/>
                  <a:pt x="1220511" y="3031825"/>
                  <a:pt x="178640" y="2511014"/>
                </a:cubicBezTo>
                <a:cubicBezTo>
                  <a:pt x="69151" y="2455707"/>
                  <a:pt x="0" y="2343939"/>
                  <a:pt x="0" y="2221802"/>
                </a:cubicBezTo>
                <a:cubicBezTo>
                  <a:pt x="0" y="2221802"/>
                  <a:pt x="0" y="2221802"/>
                  <a:pt x="0" y="843726"/>
                </a:cubicBezTo>
                <a:cubicBezTo>
                  <a:pt x="0" y="721589"/>
                  <a:pt x="69151" y="609822"/>
                  <a:pt x="178640" y="554514"/>
                </a:cubicBezTo>
                <a:cubicBezTo>
                  <a:pt x="178640" y="554514"/>
                  <a:pt x="178640" y="554514"/>
                  <a:pt x="1220511" y="33703"/>
                </a:cubicBezTo>
                <a:cubicBezTo>
                  <a:pt x="1266035" y="11234"/>
                  <a:pt x="1315306" y="0"/>
                  <a:pt x="1364575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36600" dist="254000" dir="5400000" sx="94000" sy="9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00" b="0" dirty="0"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1"/>
          </p:nvPr>
        </p:nvSpPr>
        <p:spPr>
          <a:xfrm>
            <a:off x="5554358" y="4311250"/>
            <a:ext cx="2729149" cy="3065527"/>
          </a:xfrm>
          <a:custGeom>
            <a:avLst/>
            <a:gdLst>
              <a:gd name="connsiteX0" fmla="*/ 1364575 w 2729149"/>
              <a:gd name="connsiteY0" fmla="*/ 0 h 3065527"/>
              <a:gd name="connsiteX1" fmla="*/ 1508638 w 2729149"/>
              <a:gd name="connsiteY1" fmla="*/ 33703 h 3065527"/>
              <a:gd name="connsiteX2" fmla="*/ 2550510 w 2729149"/>
              <a:gd name="connsiteY2" fmla="*/ 554514 h 3065527"/>
              <a:gd name="connsiteX3" fmla="*/ 2729149 w 2729149"/>
              <a:gd name="connsiteY3" fmla="*/ 843726 h 3065527"/>
              <a:gd name="connsiteX4" fmla="*/ 2729149 w 2729149"/>
              <a:gd name="connsiteY4" fmla="*/ 2221802 h 3065527"/>
              <a:gd name="connsiteX5" fmla="*/ 2550510 w 2729149"/>
              <a:gd name="connsiteY5" fmla="*/ 2511014 h 3065527"/>
              <a:gd name="connsiteX6" fmla="*/ 1508638 w 2729149"/>
              <a:gd name="connsiteY6" fmla="*/ 3031825 h 3065527"/>
              <a:gd name="connsiteX7" fmla="*/ 1220511 w 2729149"/>
              <a:gd name="connsiteY7" fmla="*/ 3031825 h 3065527"/>
              <a:gd name="connsiteX8" fmla="*/ 178640 w 2729149"/>
              <a:gd name="connsiteY8" fmla="*/ 2511014 h 3065527"/>
              <a:gd name="connsiteX9" fmla="*/ 0 w 2729149"/>
              <a:gd name="connsiteY9" fmla="*/ 2221802 h 3065527"/>
              <a:gd name="connsiteX10" fmla="*/ 0 w 2729149"/>
              <a:gd name="connsiteY10" fmla="*/ 843726 h 3065527"/>
              <a:gd name="connsiteX11" fmla="*/ 178640 w 2729149"/>
              <a:gd name="connsiteY11" fmla="*/ 554514 h 3065527"/>
              <a:gd name="connsiteX12" fmla="*/ 1220511 w 2729149"/>
              <a:gd name="connsiteY12" fmla="*/ 33703 h 3065527"/>
              <a:gd name="connsiteX13" fmla="*/ 1364575 w 2729149"/>
              <a:gd name="connsiteY13" fmla="*/ 0 h 30655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729149" h="3065527">
                <a:moveTo>
                  <a:pt x="1364575" y="0"/>
                </a:moveTo>
                <a:cubicBezTo>
                  <a:pt x="1413845" y="0"/>
                  <a:pt x="1463115" y="11234"/>
                  <a:pt x="1508638" y="33703"/>
                </a:cubicBezTo>
                <a:cubicBezTo>
                  <a:pt x="1508638" y="33703"/>
                  <a:pt x="1508638" y="33703"/>
                  <a:pt x="2550510" y="554514"/>
                </a:cubicBezTo>
                <a:cubicBezTo>
                  <a:pt x="2659998" y="609822"/>
                  <a:pt x="2729149" y="721589"/>
                  <a:pt x="2729149" y="843726"/>
                </a:cubicBezTo>
                <a:cubicBezTo>
                  <a:pt x="2729149" y="843726"/>
                  <a:pt x="2729149" y="843726"/>
                  <a:pt x="2729149" y="2221802"/>
                </a:cubicBezTo>
                <a:cubicBezTo>
                  <a:pt x="2729149" y="2343939"/>
                  <a:pt x="2659998" y="2455707"/>
                  <a:pt x="2550510" y="2511014"/>
                </a:cubicBezTo>
                <a:cubicBezTo>
                  <a:pt x="2550510" y="2511014"/>
                  <a:pt x="2550510" y="2511014"/>
                  <a:pt x="1508638" y="3031825"/>
                </a:cubicBezTo>
                <a:cubicBezTo>
                  <a:pt x="1417591" y="3076762"/>
                  <a:pt x="1311559" y="3076762"/>
                  <a:pt x="1220511" y="3031825"/>
                </a:cubicBezTo>
                <a:cubicBezTo>
                  <a:pt x="1220511" y="3031825"/>
                  <a:pt x="1220511" y="3031825"/>
                  <a:pt x="178640" y="2511014"/>
                </a:cubicBezTo>
                <a:cubicBezTo>
                  <a:pt x="69151" y="2455707"/>
                  <a:pt x="0" y="2343939"/>
                  <a:pt x="0" y="2221802"/>
                </a:cubicBezTo>
                <a:cubicBezTo>
                  <a:pt x="0" y="2221802"/>
                  <a:pt x="0" y="2221802"/>
                  <a:pt x="0" y="843726"/>
                </a:cubicBezTo>
                <a:cubicBezTo>
                  <a:pt x="0" y="721589"/>
                  <a:pt x="69151" y="609822"/>
                  <a:pt x="178640" y="554514"/>
                </a:cubicBezTo>
                <a:cubicBezTo>
                  <a:pt x="178640" y="554514"/>
                  <a:pt x="178640" y="554514"/>
                  <a:pt x="1220511" y="33703"/>
                </a:cubicBezTo>
                <a:cubicBezTo>
                  <a:pt x="1266035" y="11234"/>
                  <a:pt x="1315306" y="0"/>
                  <a:pt x="1364575" y="0"/>
                </a:cubicBezTo>
                <a:close/>
              </a:path>
            </a:pathLst>
          </a:custGeom>
          <a:noFill/>
          <a:ln>
            <a:noFill/>
          </a:ln>
          <a:effectLst>
            <a:outerShdw blurRad="736600" dist="254000" dir="5400000" sx="94000" sy="94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lang="en-US" sz="1400" b="0">
                <a:solidFill>
                  <a:schemeClr val="tx1">
                    <a:lumMod val="65000"/>
                    <a:lumOff val="35000"/>
                    <a:alpha val="40000"/>
                  </a:schemeClr>
                </a:solidFill>
              </a:defRPr>
            </a:lvl1pPr>
          </a:lstStyle>
          <a:p>
            <a:pPr marL="0" lvl="0" algn="ctr"/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6" grpId="0" bldLvl="0" animBg="1"/>
      <p:bldP spid="27" grpId="0" bldLvl="0" animBg="1"/>
      <p:bldP spid="28" grpId="0" bldLvl="0" animBg="1"/>
      <p:bldP spid="17" grpId="0" bldLvl="0" animBg="1"/>
      <p:bldP spid="18" grpId="0" bldLvl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icture Placeholder 33"/>
          <p:cNvSpPr>
            <a:spLocks noGrp="1"/>
          </p:cNvSpPr>
          <p:nvPr>
            <p:ph type="pic" sz="quarter" idx="11"/>
          </p:nvPr>
        </p:nvSpPr>
        <p:spPr>
          <a:xfrm>
            <a:off x="1010313" y="3429762"/>
            <a:ext cx="3504744" cy="2743200"/>
          </a:xfrm>
          <a:custGeom>
            <a:avLst/>
            <a:gdLst>
              <a:gd name="connsiteX0" fmla="*/ 0 w 7010400"/>
              <a:gd name="connsiteY0" fmla="*/ 0 h 5486400"/>
              <a:gd name="connsiteX1" fmla="*/ 7010400 w 7010400"/>
              <a:gd name="connsiteY1" fmla="*/ 0 h 5486400"/>
              <a:gd name="connsiteX2" fmla="*/ 7010400 w 7010400"/>
              <a:gd name="connsiteY2" fmla="*/ 5486400 h 5486400"/>
              <a:gd name="connsiteX3" fmla="*/ 0 w 7010400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400" h="5486400">
                <a:moveTo>
                  <a:pt x="0" y="0"/>
                </a:moveTo>
                <a:lnTo>
                  <a:pt x="7010400" y="0"/>
                </a:lnTo>
                <a:lnTo>
                  <a:pt x="7010400" y="5486400"/>
                </a:lnTo>
                <a:lnTo>
                  <a:pt x="0" y="5486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marL="0" lvl="0" indent="0" algn="ctr">
              <a:buFontTx/>
              <a:buNone/>
            </a:pPr>
            <a:endParaRPr lang="en-US"/>
          </a:p>
        </p:txBody>
      </p:sp>
      <p:sp>
        <p:nvSpPr>
          <p:cNvPr id="35" name="Picture Placeholder 34"/>
          <p:cNvSpPr>
            <a:spLocks noGrp="1"/>
          </p:cNvSpPr>
          <p:nvPr>
            <p:ph type="pic" sz="quarter" idx="12"/>
          </p:nvPr>
        </p:nvSpPr>
        <p:spPr>
          <a:xfrm>
            <a:off x="4515056" y="685038"/>
            <a:ext cx="3504744" cy="2743200"/>
          </a:xfrm>
          <a:custGeom>
            <a:avLst/>
            <a:gdLst>
              <a:gd name="connsiteX0" fmla="*/ 0 w 7010400"/>
              <a:gd name="connsiteY0" fmla="*/ 0 h 5486400"/>
              <a:gd name="connsiteX1" fmla="*/ 7010400 w 7010400"/>
              <a:gd name="connsiteY1" fmla="*/ 0 h 5486400"/>
              <a:gd name="connsiteX2" fmla="*/ 7010400 w 7010400"/>
              <a:gd name="connsiteY2" fmla="*/ 5486400 h 5486400"/>
              <a:gd name="connsiteX3" fmla="*/ 0 w 7010400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400" h="5486400">
                <a:moveTo>
                  <a:pt x="0" y="0"/>
                </a:moveTo>
                <a:lnTo>
                  <a:pt x="7010400" y="0"/>
                </a:lnTo>
                <a:lnTo>
                  <a:pt x="7010400" y="5486400"/>
                </a:lnTo>
                <a:lnTo>
                  <a:pt x="0" y="5486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marL="0" lvl="0" indent="0" algn="ctr">
              <a:buFontTx/>
              <a:buNone/>
            </a:pPr>
            <a:endParaRPr lang="en-US"/>
          </a:p>
        </p:txBody>
      </p:sp>
      <p:sp>
        <p:nvSpPr>
          <p:cNvPr id="36" name="Picture Placeholder 35"/>
          <p:cNvSpPr>
            <a:spLocks noGrp="1"/>
          </p:cNvSpPr>
          <p:nvPr>
            <p:ph type="pic" sz="quarter" idx="13"/>
          </p:nvPr>
        </p:nvSpPr>
        <p:spPr>
          <a:xfrm>
            <a:off x="8019800" y="3429762"/>
            <a:ext cx="3504744" cy="2743200"/>
          </a:xfrm>
          <a:custGeom>
            <a:avLst/>
            <a:gdLst>
              <a:gd name="connsiteX0" fmla="*/ 0 w 7010400"/>
              <a:gd name="connsiteY0" fmla="*/ 0 h 5486400"/>
              <a:gd name="connsiteX1" fmla="*/ 7010400 w 7010400"/>
              <a:gd name="connsiteY1" fmla="*/ 0 h 5486400"/>
              <a:gd name="connsiteX2" fmla="*/ 7010400 w 7010400"/>
              <a:gd name="connsiteY2" fmla="*/ 5486400 h 5486400"/>
              <a:gd name="connsiteX3" fmla="*/ 0 w 7010400"/>
              <a:gd name="connsiteY3" fmla="*/ 5486400 h 5486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0400" h="5486400">
                <a:moveTo>
                  <a:pt x="0" y="0"/>
                </a:moveTo>
                <a:lnTo>
                  <a:pt x="7010400" y="0"/>
                </a:lnTo>
                <a:lnTo>
                  <a:pt x="7010400" y="5486400"/>
                </a:lnTo>
                <a:lnTo>
                  <a:pt x="0" y="54864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>
              <a:defRPr lang="en-US" sz="1200"/>
            </a:lvl1pPr>
          </a:lstStyle>
          <a:p>
            <a:pPr marL="0" lvl="0" indent="0" algn="ctr">
              <a:buFontTx/>
              <a:buNone/>
            </a:pP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bldLvl="0" animBg="1"/>
      <p:bldP spid="35" grpId="0" bldLvl="0" animBg="1"/>
      <p:bldP spid="36" grpId="0" bldLvl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icture Placeholder 29"/>
          <p:cNvSpPr>
            <a:spLocks noGrp="1"/>
          </p:cNvSpPr>
          <p:nvPr>
            <p:ph type="pic" sz="quarter" idx="11"/>
          </p:nvPr>
        </p:nvSpPr>
        <p:spPr>
          <a:xfrm>
            <a:off x="1077686" y="647700"/>
            <a:ext cx="10452206" cy="5524500"/>
          </a:xfrm>
          <a:custGeom>
            <a:avLst/>
            <a:gdLst>
              <a:gd name="connsiteX0" fmla="*/ 0 w 23062788"/>
              <a:gd name="connsiteY0" fmla="*/ 0 h 11049000"/>
              <a:gd name="connsiteX1" fmla="*/ 23062788 w 23062788"/>
              <a:gd name="connsiteY1" fmla="*/ 0 h 11049000"/>
              <a:gd name="connsiteX2" fmla="*/ 23062788 w 23062788"/>
              <a:gd name="connsiteY2" fmla="*/ 11049000 h 11049000"/>
              <a:gd name="connsiteX3" fmla="*/ 0 w 23062788"/>
              <a:gd name="connsiteY3" fmla="*/ 11049000 h 1104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062788" h="11049000">
                <a:moveTo>
                  <a:pt x="0" y="0"/>
                </a:moveTo>
                <a:lnTo>
                  <a:pt x="23062788" y="0"/>
                </a:lnTo>
                <a:lnTo>
                  <a:pt x="23062788" y="11049000"/>
                </a:lnTo>
                <a:lnTo>
                  <a:pt x="0" y="11049000"/>
                </a:lnTo>
                <a:close/>
              </a:path>
            </a:pathLst>
          </a:custGeom>
          <a:pattFill prst="pct60">
            <a:fgClr>
              <a:schemeClr val="bg1"/>
            </a:fgClr>
            <a:bgClr>
              <a:schemeClr val="bg1">
                <a:lumMod val="85000"/>
              </a:schemeClr>
            </a:bgClr>
          </a:pattFill>
        </p:spPr>
        <p:txBody>
          <a:bodyPr wrap="square" anchor="ctr">
            <a:noAutofit/>
          </a:bodyPr>
          <a:lstStyle>
            <a:lvl1pPr marL="0" indent="0" algn="ctr">
              <a:buFontTx/>
              <a:buNone/>
              <a:defRPr sz="1200"/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3919"/>
          <a:stretch>
            <a:fillRect/>
          </a:stretch>
        </p:blipFill>
        <p:spPr>
          <a:xfrm>
            <a:off x="2737536" y="-23325"/>
            <a:ext cx="9450900" cy="6862666"/>
          </a:xfrm>
          <a:prstGeom prst="rect">
            <a:avLst/>
          </a:prstGeom>
        </p:spPr>
      </p:pic>
      <p:sp>
        <p:nvSpPr>
          <p:cNvPr id="4" name="矩形 11"/>
          <p:cNvSpPr/>
          <p:nvPr/>
        </p:nvSpPr>
        <p:spPr>
          <a:xfrm flipH="1">
            <a:off x="0" y="-9329"/>
            <a:ext cx="9172142" cy="6858000"/>
          </a:xfrm>
          <a:custGeom>
            <a:avLst/>
            <a:gdLst/>
            <a:ahLst/>
            <a:cxnLst/>
            <a:rect l="l" t="t" r="r" b="b"/>
            <a:pathLst>
              <a:path w="6444208" h="5143500">
                <a:moveTo>
                  <a:pt x="2078067" y="0"/>
                </a:moveTo>
                <a:lnTo>
                  <a:pt x="6444208" y="0"/>
                </a:lnTo>
                <a:lnTo>
                  <a:pt x="6444208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思源黑体 CN Normal"/>
              <a:cs typeface="+mn-cs"/>
            </a:endParaRPr>
          </a:p>
        </p:txBody>
      </p:sp>
      <p:grpSp>
        <p:nvGrpSpPr>
          <p:cNvPr id="5" name="组合 4"/>
          <p:cNvGrpSpPr/>
          <p:nvPr/>
        </p:nvGrpSpPr>
        <p:grpSpPr>
          <a:xfrm flipH="1">
            <a:off x="6096000" y="-18659"/>
            <a:ext cx="3603649" cy="6858000"/>
            <a:chOff x="1531613" y="0"/>
            <a:chExt cx="3375826" cy="6858000"/>
          </a:xfrm>
        </p:grpSpPr>
        <p:sp>
          <p:nvSpPr>
            <p:cNvPr id="6" name="任意多边形: 形状 5"/>
            <p:cNvSpPr/>
            <p:nvPr/>
          </p:nvSpPr>
          <p:spPr>
            <a:xfrm>
              <a:off x="1761297" y="0"/>
              <a:ext cx="3146142" cy="6858000"/>
            </a:xfrm>
            <a:custGeom>
              <a:avLst/>
              <a:gdLst>
                <a:gd name="connsiteX0" fmla="*/ 2770756 w 3146142"/>
                <a:gd name="connsiteY0" fmla="*/ 0 h 6858000"/>
                <a:gd name="connsiteX1" fmla="*/ 3146142 w 3146142"/>
                <a:gd name="connsiteY1" fmla="*/ 0 h 6858000"/>
                <a:gd name="connsiteX2" fmla="*/ 375386 w 3146142"/>
                <a:gd name="connsiteY2" fmla="*/ 6858000 h 6858000"/>
                <a:gd name="connsiteX3" fmla="*/ 0 w 3146142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46142" h="6858000">
                  <a:moveTo>
                    <a:pt x="2770756" y="0"/>
                  </a:moveTo>
                  <a:lnTo>
                    <a:pt x="3146142" y="0"/>
                  </a:lnTo>
                  <a:lnTo>
                    <a:pt x="375386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05EA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  <p:sp>
          <p:nvSpPr>
            <p:cNvPr id="7" name="任意多边形: 形状 6"/>
            <p:cNvSpPr/>
            <p:nvPr/>
          </p:nvSpPr>
          <p:spPr>
            <a:xfrm>
              <a:off x="1531613" y="0"/>
              <a:ext cx="3030637" cy="6858000"/>
            </a:xfrm>
            <a:custGeom>
              <a:avLst/>
              <a:gdLst>
                <a:gd name="connsiteX0" fmla="*/ 2770756 w 3030637"/>
                <a:gd name="connsiteY0" fmla="*/ 0 h 6858000"/>
                <a:gd name="connsiteX1" fmla="*/ 3030637 w 3030637"/>
                <a:gd name="connsiteY1" fmla="*/ 0 h 6858000"/>
                <a:gd name="connsiteX2" fmla="*/ 259881 w 3030637"/>
                <a:gd name="connsiteY2" fmla="*/ 6858000 h 6858000"/>
                <a:gd name="connsiteX3" fmla="*/ 0 w 3030637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030637" h="6858000">
                  <a:moveTo>
                    <a:pt x="2770756" y="0"/>
                  </a:moveTo>
                  <a:lnTo>
                    <a:pt x="3030637" y="0"/>
                  </a:lnTo>
                  <a:lnTo>
                    <a:pt x="259881" y="6858000"/>
                  </a:lnTo>
                  <a:lnTo>
                    <a:pt x="0" y="6858000"/>
                  </a:lnTo>
                  <a:close/>
                </a:path>
              </a:pathLst>
            </a:custGeom>
            <a:solidFill>
              <a:srgbClr val="039AC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思源黑体 CN Normal"/>
                <a:cs typeface="+mn-cs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/>
          <p:cNvSpPr/>
          <p:nvPr userDrawn="1"/>
        </p:nvSpPr>
        <p:spPr>
          <a:xfrm>
            <a:off x="8436990" y="1054427"/>
            <a:ext cx="2042985" cy="2294791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gradFill>
            <a:gsLst>
              <a:gs pos="0">
                <a:srgbClr val="FF5E64"/>
              </a:gs>
              <a:gs pos="100000">
                <a:srgbClr val="FF876A">
                  <a:alpha val="67000"/>
                </a:srgb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4" name="Freeform: Shape 3"/>
          <p:cNvSpPr/>
          <p:nvPr userDrawn="1"/>
        </p:nvSpPr>
        <p:spPr>
          <a:xfrm>
            <a:off x="5627275" y="1750258"/>
            <a:ext cx="3968561" cy="4457704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736600" dist="254000" dir="5400000" sx="93000" sy="93000" algn="t" rotWithShape="0">
              <a:schemeClr val="accent1">
                <a:alpha val="1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lvl="0"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sz="1400" b="0">
              <a:solidFill>
                <a:schemeClr val="bg1">
                  <a:lumMod val="65000"/>
                  <a:alpha val="4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  <p:bldP spid="4" grpId="0" bldLvl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582057"/>
            <a:ext cx="12192000" cy="2743200"/>
          </a:xfrm>
          <a:custGeom>
            <a:avLst/>
            <a:gdLst>
              <a:gd name="connsiteX0" fmla="*/ 0 w 12192000"/>
              <a:gd name="connsiteY0" fmla="*/ 0 h 2743200"/>
              <a:gd name="connsiteX1" fmla="*/ 12192000 w 12192000"/>
              <a:gd name="connsiteY1" fmla="*/ 0 h 2743200"/>
              <a:gd name="connsiteX2" fmla="*/ 12192000 w 12192000"/>
              <a:gd name="connsiteY2" fmla="*/ 2743200 h 2743200"/>
              <a:gd name="connsiteX3" fmla="*/ 0 w 12192000"/>
              <a:gd name="connsiteY3" fmla="*/ 2743200 h 274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743200">
                <a:moveTo>
                  <a:pt x="0" y="0"/>
                </a:moveTo>
                <a:lnTo>
                  <a:pt x="12192000" y="0"/>
                </a:lnTo>
                <a:lnTo>
                  <a:pt x="12192000" y="2743200"/>
                </a:lnTo>
                <a:lnTo>
                  <a:pt x="0" y="2743200"/>
                </a:ln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/>
          <p:cNvSpPr/>
          <p:nvPr userDrawn="1"/>
        </p:nvSpPr>
        <p:spPr>
          <a:xfrm flipH="1" flipV="1">
            <a:off x="1" y="728398"/>
            <a:ext cx="12191999" cy="6129602"/>
          </a:xfrm>
          <a:custGeom>
            <a:avLst/>
            <a:gdLst>
              <a:gd name="connsiteX0" fmla="*/ 0 w 11450456"/>
              <a:gd name="connsiteY0" fmla="*/ 0 h 5756786"/>
              <a:gd name="connsiteX1" fmla="*/ 11450456 w 11450456"/>
              <a:gd name="connsiteY1" fmla="*/ 0 h 5756786"/>
              <a:gd name="connsiteX2" fmla="*/ 11332441 w 11450456"/>
              <a:gd name="connsiteY2" fmla="*/ 153461 h 5756786"/>
              <a:gd name="connsiteX3" fmla="*/ 10413628 w 11450456"/>
              <a:gd name="connsiteY3" fmla="*/ 887626 h 5756786"/>
              <a:gd name="connsiteX4" fmla="*/ 1265015 w 11450456"/>
              <a:gd name="connsiteY4" fmla="*/ 5460844 h 5756786"/>
              <a:gd name="connsiteX5" fmla="*/ 162174 w 11450456"/>
              <a:gd name="connsiteY5" fmla="*/ 5752163 h 5756786"/>
              <a:gd name="connsiteX6" fmla="*/ 0 w 11450456"/>
              <a:gd name="connsiteY6" fmla="*/ 5756786 h 5756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450456" h="5756786">
                <a:moveTo>
                  <a:pt x="0" y="0"/>
                </a:moveTo>
                <a:lnTo>
                  <a:pt x="11450456" y="0"/>
                </a:lnTo>
                <a:lnTo>
                  <a:pt x="11332441" y="153461"/>
                </a:lnTo>
                <a:cubicBezTo>
                  <a:pt x="11084874" y="453672"/>
                  <a:pt x="10774155" y="705509"/>
                  <a:pt x="10413628" y="887626"/>
                </a:cubicBezTo>
                <a:cubicBezTo>
                  <a:pt x="10413628" y="887626"/>
                  <a:pt x="10413628" y="887626"/>
                  <a:pt x="1265015" y="5460844"/>
                </a:cubicBezTo>
                <a:cubicBezTo>
                  <a:pt x="915240" y="5633477"/>
                  <a:pt x="540281" y="5730583"/>
                  <a:pt x="162174" y="5752163"/>
                </a:cubicBezTo>
                <a:lnTo>
                  <a:pt x="0" y="5756786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2"/>
          </p:nvPr>
        </p:nvSpPr>
        <p:spPr>
          <a:xfrm>
            <a:off x="192444" y="1487418"/>
            <a:ext cx="11999557" cy="5370582"/>
          </a:xfrm>
          <a:custGeom>
            <a:avLst/>
            <a:gdLst>
              <a:gd name="connsiteX0" fmla="*/ 11034386 w 11999557"/>
              <a:gd name="connsiteY0" fmla="*/ 435 h 5370582"/>
              <a:gd name="connsiteX1" fmla="*/ 11986738 w 11999557"/>
              <a:gd name="connsiteY1" fmla="*/ 103621 h 5370582"/>
              <a:gd name="connsiteX2" fmla="*/ 11999557 w 11999557"/>
              <a:gd name="connsiteY2" fmla="*/ 107780 h 5370582"/>
              <a:gd name="connsiteX3" fmla="*/ 11999557 w 11999557"/>
              <a:gd name="connsiteY3" fmla="*/ 5370582 h 5370582"/>
              <a:gd name="connsiteX4" fmla="*/ 0 w 11999557"/>
              <a:gd name="connsiteY4" fmla="*/ 5370582 h 5370582"/>
              <a:gd name="connsiteX5" fmla="*/ 38902 w 11999557"/>
              <a:gd name="connsiteY5" fmla="*/ 5328373 h 5370582"/>
              <a:gd name="connsiteX6" fmla="*/ 911531 w 11999557"/>
              <a:gd name="connsiteY6" fmla="*/ 4640972 h 5370582"/>
              <a:gd name="connsiteX7" fmla="*/ 9614392 w 11999557"/>
              <a:gd name="connsiteY7" fmla="*/ 285937 h 5370582"/>
              <a:gd name="connsiteX8" fmla="*/ 11034386 w 11999557"/>
              <a:gd name="connsiteY8" fmla="*/ 435 h 537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999557" h="5370582">
                <a:moveTo>
                  <a:pt x="11034386" y="435"/>
                </a:moveTo>
                <a:cubicBezTo>
                  <a:pt x="11462043" y="-5633"/>
                  <a:pt x="11811760" y="53081"/>
                  <a:pt x="11986738" y="103621"/>
                </a:cubicBezTo>
                <a:lnTo>
                  <a:pt x="11999557" y="107780"/>
                </a:lnTo>
                <a:lnTo>
                  <a:pt x="11999557" y="5370582"/>
                </a:lnTo>
                <a:lnTo>
                  <a:pt x="0" y="5370582"/>
                </a:lnTo>
                <a:lnTo>
                  <a:pt x="38902" y="5328373"/>
                </a:lnTo>
                <a:cubicBezTo>
                  <a:pt x="290488" y="5063521"/>
                  <a:pt x="597438" y="4791524"/>
                  <a:pt x="911531" y="4640972"/>
                </a:cubicBezTo>
                <a:lnTo>
                  <a:pt x="9614392" y="285937"/>
                </a:lnTo>
                <a:cubicBezTo>
                  <a:pt x="10101132" y="77352"/>
                  <a:pt x="10606730" y="6503"/>
                  <a:pt x="11034386" y="435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6" grpId="0" bldLvl="0" animBg="1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6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3657042" y="689430"/>
            <a:ext cx="4877916" cy="5479143"/>
          </a:xfrm>
          <a:custGeom>
            <a:avLst/>
            <a:gdLst>
              <a:gd name="connsiteX0" fmla="*/ 2438958 w 4877916"/>
              <a:gd name="connsiteY0" fmla="*/ 0 h 5479143"/>
              <a:gd name="connsiteX1" fmla="*/ 2696449 w 4877916"/>
              <a:gd name="connsiteY1" fmla="*/ 60237 h 5479143"/>
              <a:gd name="connsiteX2" fmla="*/ 4558628 w 4877916"/>
              <a:gd name="connsiteY2" fmla="*/ 991106 h 5479143"/>
              <a:gd name="connsiteX3" fmla="*/ 4877916 w 4877916"/>
              <a:gd name="connsiteY3" fmla="*/ 1508025 h 5479143"/>
              <a:gd name="connsiteX4" fmla="*/ 4877916 w 4877916"/>
              <a:gd name="connsiteY4" fmla="*/ 3971118 h 5479143"/>
              <a:gd name="connsiteX5" fmla="*/ 4558628 w 4877916"/>
              <a:gd name="connsiteY5" fmla="*/ 4488037 h 5479143"/>
              <a:gd name="connsiteX6" fmla="*/ 2696449 w 4877916"/>
              <a:gd name="connsiteY6" fmla="*/ 5418905 h 5479143"/>
              <a:gd name="connsiteX7" fmla="*/ 2181467 w 4877916"/>
              <a:gd name="connsiteY7" fmla="*/ 5418905 h 5479143"/>
              <a:gd name="connsiteX8" fmla="*/ 319290 w 4877916"/>
              <a:gd name="connsiteY8" fmla="*/ 4488037 h 5479143"/>
              <a:gd name="connsiteX9" fmla="*/ 0 w 4877916"/>
              <a:gd name="connsiteY9" fmla="*/ 3971118 h 5479143"/>
              <a:gd name="connsiteX10" fmla="*/ 0 w 4877916"/>
              <a:gd name="connsiteY10" fmla="*/ 1508025 h 5479143"/>
              <a:gd name="connsiteX11" fmla="*/ 319290 w 4877916"/>
              <a:gd name="connsiteY11" fmla="*/ 991106 h 5479143"/>
              <a:gd name="connsiteX12" fmla="*/ 2181467 w 4877916"/>
              <a:gd name="connsiteY12" fmla="*/ 60237 h 5479143"/>
              <a:gd name="connsiteX13" fmla="*/ 2438958 w 4877916"/>
              <a:gd name="connsiteY13" fmla="*/ 0 h 547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4877916" h="5479143">
                <a:moveTo>
                  <a:pt x="2438958" y="0"/>
                </a:moveTo>
                <a:cubicBezTo>
                  <a:pt x="2527021" y="0"/>
                  <a:pt x="2615083" y="20079"/>
                  <a:pt x="2696449" y="60237"/>
                </a:cubicBezTo>
                <a:cubicBezTo>
                  <a:pt x="2696449" y="60237"/>
                  <a:pt x="2696449" y="60237"/>
                  <a:pt x="4558628" y="991106"/>
                </a:cubicBezTo>
                <a:cubicBezTo>
                  <a:pt x="4754320" y="1089960"/>
                  <a:pt x="4877916" y="1289725"/>
                  <a:pt x="4877916" y="1508025"/>
                </a:cubicBezTo>
                <a:cubicBezTo>
                  <a:pt x="4877916" y="1508025"/>
                  <a:pt x="4877916" y="1508025"/>
                  <a:pt x="4877916" y="3971118"/>
                </a:cubicBezTo>
                <a:cubicBezTo>
                  <a:pt x="4877916" y="4189417"/>
                  <a:pt x="4754320" y="4389185"/>
                  <a:pt x="4558628" y="4488037"/>
                </a:cubicBezTo>
                <a:cubicBezTo>
                  <a:pt x="4558628" y="4488037"/>
                  <a:pt x="4558628" y="4488037"/>
                  <a:pt x="2696449" y="5418905"/>
                </a:cubicBezTo>
                <a:cubicBezTo>
                  <a:pt x="2533716" y="5499223"/>
                  <a:pt x="2344201" y="5499223"/>
                  <a:pt x="2181467" y="5418905"/>
                </a:cubicBezTo>
                <a:cubicBezTo>
                  <a:pt x="2181467" y="5418905"/>
                  <a:pt x="2181467" y="5418905"/>
                  <a:pt x="319290" y="4488037"/>
                </a:cubicBezTo>
                <a:cubicBezTo>
                  <a:pt x="123596" y="4389185"/>
                  <a:pt x="0" y="4189417"/>
                  <a:pt x="0" y="3971118"/>
                </a:cubicBezTo>
                <a:cubicBezTo>
                  <a:pt x="0" y="3971118"/>
                  <a:pt x="0" y="3971118"/>
                  <a:pt x="0" y="1508025"/>
                </a:cubicBezTo>
                <a:cubicBezTo>
                  <a:pt x="0" y="1289725"/>
                  <a:pt x="123596" y="1089960"/>
                  <a:pt x="319290" y="991106"/>
                </a:cubicBezTo>
                <a:cubicBezTo>
                  <a:pt x="319290" y="991106"/>
                  <a:pt x="319290" y="991106"/>
                  <a:pt x="2181467" y="60237"/>
                </a:cubicBezTo>
                <a:cubicBezTo>
                  <a:pt x="2262835" y="20079"/>
                  <a:pt x="2350897" y="0"/>
                  <a:pt x="2438958" y="0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effectLst>
            <a:outerShdw blurRad="977900" dist="381000" dir="5400000" sx="93000" sy="93000" algn="t" rotWithShape="0">
              <a:prstClr val="black">
                <a:alpha val="40000"/>
              </a:prstClr>
            </a:outerShdw>
          </a:effectLst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3265467" y="1814585"/>
            <a:ext cx="671512" cy="671512"/>
          </a:xfrm>
          <a:custGeom>
            <a:avLst/>
            <a:gdLst>
              <a:gd name="connsiteX0" fmla="*/ 335756 w 671512"/>
              <a:gd name="connsiteY0" fmla="*/ 0 h 671512"/>
              <a:gd name="connsiteX1" fmla="*/ 671512 w 671512"/>
              <a:gd name="connsiteY1" fmla="*/ 335756 h 671512"/>
              <a:gd name="connsiteX2" fmla="*/ 335756 w 671512"/>
              <a:gd name="connsiteY2" fmla="*/ 671512 h 671512"/>
              <a:gd name="connsiteX3" fmla="*/ 0 w 671512"/>
              <a:gd name="connsiteY3" fmla="*/ 335756 h 671512"/>
              <a:gd name="connsiteX4" fmla="*/ 335756 w 671512"/>
              <a:gd name="connsiteY4" fmla="*/ 0 h 67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2" h="671512">
                <a:moveTo>
                  <a:pt x="335756" y="0"/>
                </a:moveTo>
                <a:cubicBezTo>
                  <a:pt x="521189" y="0"/>
                  <a:pt x="671512" y="150323"/>
                  <a:pt x="671512" y="335756"/>
                </a:cubicBezTo>
                <a:cubicBezTo>
                  <a:pt x="671512" y="521189"/>
                  <a:pt x="521189" y="671512"/>
                  <a:pt x="335756" y="671512"/>
                </a:cubicBezTo>
                <a:cubicBezTo>
                  <a:pt x="150323" y="671512"/>
                  <a:pt x="0" y="521189"/>
                  <a:pt x="0" y="335756"/>
                </a:cubicBezTo>
                <a:cubicBezTo>
                  <a:pt x="0" y="150323"/>
                  <a:pt x="150323" y="0"/>
                  <a:pt x="335756" y="0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255023" y="1814585"/>
            <a:ext cx="671512" cy="671512"/>
          </a:xfrm>
          <a:custGeom>
            <a:avLst/>
            <a:gdLst>
              <a:gd name="connsiteX0" fmla="*/ 335756 w 671512"/>
              <a:gd name="connsiteY0" fmla="*/ 0 h 671512"/>
              <a:gd name="connsiteX1" fmla="*/ 671512 w 671512"/>
              <a:gd name="connsiteY1" fmla="*/ 335756 h 671512"/>
              <a:gd name="connsiteX2" fmla="*/ 335756 w 671512"/>
              <a:gd name="connsiteY2" fmla="*/ 671512 h 671512"/>
              <a:gd name="connsiteX3" fmla="*/ 0 w 671512"/>
              <a:gd name="connsiteY3" fmla="*/ 335756 h 671512"/>
              <a:gd name="connsiteX4" fmla="*/ 335756 w 671512"/>
              <a:gd name="connsiteY4" fmla="*/ 0 h 67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1512" h="671512">
                <a:moveTo>
                  <a:pt x="335756" y="0"/>
                </a:moveTo>
                <a:cubicBezTo>
                  <a:pt x="521189" y="0"/>
                  <a:pt x="671512" y="150323"/>
                  <a:pt x="671512" y="335756"/>
                </a:cubicBezTo>
                <a:cubicBezTo>
                  <a:pt x="671512" y="521189"/>
                  <a:pt x="521189" y="671512"/>
                  <a:pt x="335756" y="671512"/>
                </a:cubicBezTo>
                <a:cubicBezTo>
                  <a:pt x="150323" y="671512"/>
                  <a:pt x="0" y="521189"/>
                  <a:pt x="0" y="335756"/>
                </a:cubicBezTo>
                <a:cubicBezTo>
                  <a:pt x="0" y="150323"/>
                  <a:pt x="150323" y="0"/>
                  <a:pt x="335756" y="0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effectLst>
            <a:outerShdw blurRad="177800" dist="25400" dir="5400000" algn="t" rotWithShape="0">
              <a:prstClr val="black">
                <a:alpha val="20000"/>
              </a:prstClr>
            </a:outerShdw>
          </a:effectLst>
        </p:spPr>
        <p:txBody>
          <a:bodyPr wrap="square">
            <a:noAutofit/>
          </a:bodyPr>
          <a:lstStyle>
            <a:lvl1pPr marL="0" indent="0">
              <a:buNone/>
              <a:defRPr sz="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" y="1"/>
            <a:ext cx="6095998" cy="4807974"/>
          </a:xfrm>
          <a:custGeom>
            <a:avLst/>
            <a:gdLst>
              <a:gd name="connsiteX0" fmla="*/ 0 w 5633884"/>
              <a:gd name="connsiteY0" fmla="*/ 0 h 5160109"/>
              <a:gd name="connsiteX1" fmla="*/ 5633884 w 5633884"/>
              <a:gd name="connsiteY1" fmla="*/ 0 h 5160109"/>
              <a:gd name="connsiteX2" fmla="*/ 5633884 w 5633884"/>
              <a:gd name="connsiteY2" fmla="*/ 5160109 h 5160109"/>
              <a:gd name="connsiteX3" fmla="*/ 0 w 5633884"/>
              <a:gd name="connsiteY3" fmla="*/ 5160109 h 5160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3884" h="5160109">
                <a:moveTo>
                  <a:pt x="0" y="0"/>
                </a:moveTo>
                <a:lnTo>
                  <a:pt x="5633884" y="0"/>
                </a:lnTo>
                <a:lnTo>
                  <a:pt x="5633884" y="5160109"/>
                </a:lnTo>
                <a:lnTo>
                  <a:pt x="0" y="5160109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Rectangle 6"/>
          <p:cNvSpPr/>
          <p:nvPr userDrawn="1"/>
        </p:nvSpPr>
        <p:spPr>
          <a:xfrm>
            <a:off x="-1" y="4807974"/>
            <a:ext cx="12192001" cy="2050026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bldLvl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14516" y="2285998"/>
            <a:ext cx="10962968" cy="3429001"/>
          </a:xfrm>
          <a:custGeom>
            <a:avLst/>
            <a:gdLst>
              <a:gd name="connsiteX0" fmla="*/ 34418 w 10962968"/>
              <a:gd name="connsiteY0" fmla="*/ 0 h 3657600"/>
              <a:gd name="connsiteX1" fmla="*/ 10928550 w 10962968"/>
              <a:gd name="connsiteY1" fmla="*/ 0 h 3657600"/>
              <a:gd name="connsiteX2" fmla="*/ 10962968 w 10962968"/>
              <a:gd name="connsiteY2" fmla="*/ 34418 h 3657600"/>
              <a:gd name="connsiteX3" fmla="*/ 10962968 w 10962968"/>
              <a:gd name="connsiteY3" fmla="*/ 3623182 h 3657600"/>
              <a:gd name="connsiteX4" fmla="*/ 10928550 w 10962968"/>
              <a:gd name="connsiteY4" fmla="*/ 3657600 h 3657600"/>
              <a:gd name="connsiteX5" fmla="*/ 34418 w 10962968"/>
              <a:gd name="connsiteY5" fmla="*/ 3657600 h 3657600"/>
              <a:gd name="connsiteX6" fmla="*/ 0 w 10962968"/>
              <a:gd name="connsiteY6" fmla="*/ 3623182 h 3657600"/>
              <a:gd name="connsiteX7" fmla="*/ 0 w 10962968"/>
              <a:gd name="connsiteY7" fmla="*/ 34418 h 3657600"/>
              <a:gd name="connsiteX8" fmla="*/ 34418 w 10962968"/>
              <a:gd name="connsiteY8" fmla="*/ 0 h 3657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962968" h="3657600">
                <a:moveTo>
                  <a:pt x="34418" y="0"/>
                </a:moveTo>
                <a:lnTo>
                  <a:pt x="10928550" y="0"/>
                </a:lnTo>
                <a:cubicBezTo>
                  <a:pt x="10947559" y="0"/>
                  <a:pt x="10962968" y="15409"/>
                  <a:pt x="10962968" y="34418"/>
                </a:cubicBezTo>
                <a:lnTo>
                  <a:pt x="10962968" y="3623182"/>
                </a:lnTo>
                <a:cubicBezTo>
                  <a:pt x="10962968" y="3642191"/>
                  <a:pt x="10947559" y="3657600"/>
                  <a:pt x="10928550" y="3657600"/>
                </a:cubicBezTo>
                <a:lnTo>
                  <a:pt x="34418" y="3657600"/>
                </a:lnTo>
                <a:cubicBezTo>
                  <a:pt x="15409" y="3657600"/>
                  <a:pt x="0" y="3642191"/>
                  <a:pt x="0" y="3623182"/>
                </a:cubicBezTo>
                <a:lnTo>
                  <a:pt x="0" y="34418"/>
                </a:lnTo>
                <a:cubicBezTo>
                  <a:pt x="0" y="15409"/>
                  <a:pt x="15409" y="0"/>
                  <a:pt x="34418" y="0"/>
                </a:cubicBezTo>
                <a:close/>
              </a:path>
            </a:pathLst>
          </a:custGeom>
          <a:solidFill>
            <a:schemeClr val="bg1">
              <a:lumMod val="95000"/>
              <a:alpha val="30000"/>
            </a:schemeClr>
          </a:solidFill>
          <a:effectLst>
            <a:outerShdw blurRad="152400" dist="101600" dir="5400000" sx="97000" sy="97000" algn="t" rotWithShape="0">
              <a:prstClr val="black">
                <a:alpha val="23000"/>
              </a:prstClr>
            </a:out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 sz="1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2" Type="http://schemas.openxmlformats.org/officeDocument/2006/relationships/theme" Target="../theme/theme1.xml"/><Relationship Id="rId21" Type="http://schemas.openxmlformats.org/officeDocument/2006/relationships/tags" Target="../tags/tag6.xml"/><Relationship Id="rId20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4.xml"/><Relationship Id="rId18" Type="http://schemas.openxmlformats.org/officeDocument/2006/relationships/tags" Target="../tags/tag3.xml"/><Relationship Id="rId17" Type="http://schemas.openxmlformats.org/officeDocument/2006/relationships/tags" Target="../tags/tag2.xml"/><Relationship Id="rId16" Type="http://schemas.openxmlformats.org/officeDocument/2006/relationships/tags" Target="../tags/tag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6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7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8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9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0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6.xml"/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4.xml"/><Relationship Id="rId8" Type="http://schemas.openxmlformats.org/officeDocument/2006/relationships/slideLayout" Target="../slideLayouts/slideLayout15.xml"/><Relationship Id="rId7" Type="http://schemas.openxmlformats.org/officeDocument/2006/relationships/tags" Target="../tags/tag38.xml"/><Relationship Id="rId6" Type="http://schemas.openxmlformats.org/officeDocument/2006/relationships/tags" Target="../tags/tag37.xml"/><Relationship Id="rId5" Type="http://schemas.openxmlformats.org/officeDocument/2006/relationships/tags" Target="../tags/tag36.xml"/><Relationship Id="rId4" Type="http://schemas.openxmlformats.org/officeDocument/2006/relationships/image" Target="../media/image10.jpeg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8.xml"/><Relationship Id="rId1" Type="http://schemas.openxmlformats.org/officeDocument/2006/relationships/image" Target="../media/image11.webp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20.png"/><Relationship Id="rId8" Type="http://schemas.openxmlformats.org/officeDocument/2006/relationships/image" Target="../media/image19.jpeg"/><Relationship Id="rId7" Type="http://schemas.openxmlformats.org/officeDocument/2006/relationships/image" Target="../media/image18.jpeg"/><Relationship Id="rId6" Type="http://schemas.openxmlformats.org/officeDocument/2006/relationships/image" Target="../media/image1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2" Type="http://schemas.openxmlformats.org/officeDocument/2006/relationships/notesSlide" Target="../notesSlides/notesSlide17.xml"/><Relationship Id="rId11" Type="http://schemas.openxmlformats.org/officeDocument/2006/relationships/slideLayout" Target="../slideLayouts/slideLayout11.xml"/><Relationship Id="rId10" Type="http://schemas.openxmlformats.org/officeDocument/2006/relationships/image" Target="../media/image21.png"/><Relationship Id="rId1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5.xml"/><Relationship Id="rId8" Type="http://schemas.openxmlformats.org/officeDocument/2006/relationships/tags" Target="../tags/tag14.xml"/><Relationship Id="rId7" Type="http://schemas.openxmlformats.org/officeDocument/2006/relationships/tags" Target="../tags/tag13.xml"/><Relationship Id="rId6" Type="http://schemas.openxmlformats.org/officeDocument/2006/relationships/tags" Target="../tags/tag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0" Type="http://schemas.openxmlformats.org/officeDocument/2006/relationships/notesSlide" Target="../notesSlides/notesSlide2.xml"/><Relationship Id="rId2" Type="http://schemas.openxmlformats.org/officeDocument/2006/relationships/tags" Target="../tags/tag8.xml"/><Relationship Id="rId19" Type="http://schemas.openxmlformats.org/officeDocument/2006/relationships/slideLayout" Target="../slideLayouts/slideLayout2.xml"/><Relationship Id="rId18" Type="http://schemas.openxmlformats.org/officeDocument/2006/relationships/tags" Target="../tags/tag24.xml"/><Relationship Id="rId17" Type="http://schemas.openxmlformats.org/officeDocument/2006/relationships/tags" Target="../tags/tag23.xml"/><Relationship Id="rId16" Type="http://schemas.openxmlformats.org/officeDocument/2006/relationships/tags" Target="../tags/tag22.xml"/><Relationship Id="rId15" Type="http://schemas.openxmlformats.org/officeDocument/2006/relationships/tags" Target="../tags/tag21.xml"/><Relationship Id="rId14" Type="http://schemas.openxmlformats.org/officeDocument/2006/relationships/tags" Target="../tags/tag20.xml"/><Relationship Id="rId13" Type="http://schemas.openxmlformats.org/officeDocument/2006/relationships/tags" Target="../tags/tag19.xml"/><Relationship Id="rId12" Type="http://schemas.openxmlformats.org/officeDocument/2006/relationships/tags" Target="../tags/tag18.xml"/><Relationship Id="rId11" Type="http://schemas.openxmlformats.org/officeDocument/2006/relationships/tags" Target="../tags/tag17.xml"/><Relationship Id="rId10" Type="http://schemas.openxmlformats.org/officeDocument/2006/relationships/tags" Target="../tags/tag16.xml"/><Relationship Id="rId1" Type="http://schemas.openxmlformats.org/officeDocument/2006/relationships/tags" Target="../tags/tag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15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image" Target="../media/image5.png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tags" Target="../tags/tag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未标题3"/>
          <p:cNvPicPr>
            <a:picLocks noChangeAspect="1"/>
          </p:cNvPicPr>
          <p:nvPr/>
        </p:nvPicPr>
        <p:blipFill>
          <a:blip r:embed="rId1" cstate="email">
            <a:lum contrast="-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17" r="68001" b="22524"/>
          <a:stretch>
            <a:fillRect/>
          </a:stretch>
        </p:blipFill>
        <p:spPr>
          <a:xfrm>
            <a:off x="0" y="436245"/>
            <a:ext cx="4069715" cy="5985510"/>
          </a:xfrm>
          <a:prstGeom prst="rect">
            <a:avLst/>
          </a:prstGeom>
        </p:spPr>
      </p:pic>
      <p:pic>
        <p:nvPicPr>
          <p:cNvPr id="11" name="图片 10" descr="未标题3"/>
          <p:cNvPicPr>
            <a:picLocks noChangeAspect="1"/>
          </p:cNvPicPr>
          <p:nvPr/>
        </p:nvPicPr>
        <p:blipFill>
          <a:blip r:embed="rId1" cstate="email">
            <a:lum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38" t="10917" r="8343" b="22524"/>
          <a:stretch>
            <a:fillRect/>
          </a:stretch>
        </p:blipFill>
        <p:spPr>
          <a:xfrm>
            <a:off x="1139825" y="435610"/>
            <a:ext cx="11080115" cy="598551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021715" y="-19685"/>
            <a:ext cx="5001895" cy="687768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1"/>
          <p:cNvGrpSpPr/>
          <p:nvPr/>
        </p:nvGrpSpPr>
        <p:grpSpPr>
          <a:xfrm>
            <a:off x="1139825" y="3863974"/>
            <a:ext cx="4955541" cy="1785619"/>
            <a:chOff x="3994254" y="3971833"/>
            <a:chExt cx="3919390" cy="647156"/>
          </a:xfrm>
        </p:grpSpPr>
        <p:sp>
          <p:nvSpPr>
            <p:cNvPr id="17" name="TextBox 16"/>
            <p:cNvSpPr txBox="1"/>
            <p:nvPr/>
          </p:nvSpPr>
          <p:spPr>
            <a:xfrm>
              <a:off x="4632586" y="4154795"/>
              <a:ext cx="2169626" cy="46419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</a:rPr>
                <a:t>学院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</a:rPr>
                <a:t>: 计算机科学与技术学院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</a:rPr>
                <a:t>专业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</a:rPr>
                <a:t>: 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  <a:sym typeface="+mn-ea"/>
                </a:rPr>
                <a:t>计算机科学与技术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</a:rPr>
                <a:t>姓名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</a:rPr>
                <a:t>: MD MAHFUZUR RAHMAN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</a:rPr>
                <a:t>中文名字：罗尼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endParaRPr>
            </a:p>
            <a:p>
              <a:pPr algn="l">
                <a:lnSpc>
                  <a:spcPct val="120000"/>
                </a:lnSpc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</a:rPr>
                <a:t>学生号码：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cs typeface="Microsoft YaHei" panose="020B0503020204020204" pitchFamily="34" charset="-122"/>
                </a:rPr>
                <a:t> 3123999081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endParaRPr>
            </a:p>
            <a:p>
              <a:pPr algn="l">
                <a:lnSpc>
                  <a:spcPct val="120000"/>
                </a:lnSpc>
              </a:pP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Microsoft YaHei" panose="020B0503020204020204" pitchFamily="34" charset="-122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994254" y="3971833"/>
              <a:ext cx="3919390" cy="1265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altLang="zh-CN" sz="1400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Tittle: Introduction to Traditional Chinese Medicine</a:t>
              </a:r>
              <a:endPara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  <p:pic>
        <p:nvPicPr>
          <p:cNvPr id="13" name="图片 12" descr="a4-4xbblack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965" y="1106170"/>
            <a:ext cx="2016305" cy="540000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095375" y="1715770"/>
            <a:ext cx="4928235" cy="15684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zh-CN" altLang="en-US" sz="4800" b="1" dirty="0">
                <a:gradFill>
                  <a:gsLst>
                    <a:gs pos="0">
                      <a:srgbClr val="80B479"/>
                    </a:gs>
                    <a:gs pos="99000">
                      <a:srgbClr val="629C88"/>
                    </a:gs>
                  </a:gsLst>
                  <a:lin ang="0" scaled="0"/>
                </a:gradFill>
                <a:latin typeface="+mj-lt"/>
              </a:rPr>
              <a:t>西安交通大学</a:t>
            </a:r>
            <a:endParaRPr lang="zh-CN" altLang="en-US" sz="4800" b="1" dirty="0">
              <a:gradFill>
                <a:gsLst>
                  <a:gs pos="0">
                    <a:srgbClr val="80B479"/>
                  </a:gs>
                  <a:gs pos="99000">
                    <a:srgbClr val="629C88"/>
                  </a:gs>
                </a:gsLst>
                <a:lin ang="0" scaled="0"/>
              </a:gradFill>
              <a:latin typeface="+mj-lt"/>
            </a:endParaRPr>
          </a:p>
          <a:p>
            <a:pPr algn="ctr"/>
            <a:r>
              <a:rPr lang="en-US" sz="4800" b="1" dirty="0">
                <a:gradFill>
                  <a:gsLst>
                    <a:gs pos="0">
                      <a:srgbClr val="80B479"/>
                    </a:gs>
                    <a:gs pos="99000">
                      <a:srgbClr val="629C88"/>
                    </a:gs>
                  </a:gsLst>
                  <a:lin ang="0" scaled="0"/>
                </a:gradFill>
                <a:latin typeface="+mj-lt"/>
              </a:rPr>
              <a:t>Outline of China</a:t>
            </a:r>
            <a:endParaRPr lang="en-US" sz="4800" b="1" dirty="0">
              <a:gradFill>
                <a:gsLst>
                  <a:gs pos="0">
                    <a:srgbClr val="80B479"/>
                  </a:gs>
                  <a:gs pos="99000">
                    <a:srgbClr val="629C88"/>
                  </a:gs>
                </a:gsLst>
                <a:lin ang="0" scaled="0"/>
              </a:gra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mahfuztbt\Desktop\TCM images\treatment.jpgtreatment"/>
          <p:cNvPicPr>
            <a:picLocks noChangeAspect="1"/>
          </p:cNvPicPr>
          <p:nvPr/>
        </p:nvPicPr>
        <p:blipFill>
          <a:blip r:embed="rId1"/>
          <a:srcRect t="30271" b="30271"/>
          <a:stretch>
            <a:fillRect/>
          </a:stretch>
        </p:blipFill>
        <p:spPr>
          <a:xfrm>
            <a:off x="0" y="1847850"/>
            <a:ext cx="12192000" cy="2405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844040"/>
            <a:ext cx="12211050" cy="2415540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59975" y="707923"/>
            <a:ext cx="867205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Tretment Modalities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71602" y="4922857"/>
            <a:ext cx="2104570" cy="1612615"/>
            <a:chOff x="1070430" y="4883704"/>
            <a:chExt cx="2104570" cy="1612615"/>
          </a:xfrm>
        </p:grpSpPr>
        <p:sp>
          <p:nvSpPr>
            <p:cNvPr id="10" name="TextBox 9"/>
            <p:cNvSpPr txBox="1"/>
            <p:nvPr/>
          </p:nvSpPr>
          <p:spPr>
            <a:xfrm>
              <a:off x="1070430" y="4883704"/>
              <a:ext cx="21045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3"/>
                  </a:solidFill>
                  <a:latin typeface="+mj-lt"/>
                </a:rPr>
                <a:t>Acupuncture</a:t>
              </a:r>
              <a:endParaRPr lang="en-US" altLang="zh-CN" sz="1600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70430" y="5299344"/>
              <a:ext cx="2104570" cy="1196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Description: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Insertion of fine needles into specific points.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Purpose: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 To balance Qi flow.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99479" y="4922857"/>
            <a:ext cx="2432050" cy="1391635"/>
            <a:chOff x="3498307" y="4883704"/>
            <a:chExt cx="2432050" cy="1391635"/>
          </a:xfrm>
        </p:grpSpPr>
        <p:sp>
          <p:nvSpPr>
            <p:cNvPr id="14" name="TextBox 13"/>
            <p:cNvSpPr txBox="1"/>
            <p:nvPr/>
          </p:nvSpPr>
          <p:spPr>
            <a:xfrm>
              <a:off x="3498307" y="4883704"/>
              <a:ext cx="243205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3"/>
                  </a:solidFill>
                  <a:latin typeface="+mj-lt"/>
                </a:rPr>
                <a:t>Herbal Medicine</a:t>
              </a:r>
              <a:endParaRPr lang="en-US" altLang="zh-CN" sz="1600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9287" y="5299344"/>
              <a:ext cx="2104570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Use: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Combination of herbs to treat various conditions.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Form: 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Teas, powders. tablets.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69316" y="4922857"/>
            <a:ext cx="2104570" cy="1391635"/>
            <a:chOff x="6368144" y="4883704"/>
            <a:chExt cx="2104570" cy="1391635"/>
          </a:xfrm>
        </p:grpSpPr>
        <p:sp>
          <p:nvSpPr>
            <p:cNvPr id="17" name="TextBox 16"/>
            <p:cNvSpPr txBox="1"/>
            <p:nvPr/>
          </p:nvSpPr>
          <p:spPr>
            <a:xfrm>
              <a:off x="6368144" y="4883704"/>
              <a:ext cx="21045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3"/>
                  </a:solidFill>
                  <a:latin typeface="+mj-lt"/>
                </a:rPr>
                <a:t>Cupping</a:t>
              </a:r>
              <a:endParaRPr lang="en-US" altLang="zh-CN" sz="1600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68144" y="5299344"/>
              <a:ext cx="2104570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Method: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 Placing cups on the skin to create suction.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Benefits: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 Pain relief, muscle relaxation. 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318173" y="4922857"/>
            <a:ext cx="2104570" cy="1391635"/>
            <a:chOff x="9017001" y="4883704"/>
            <a:chExt cx="2104570" cy="1391635"/>
          </a:xfrm>
        </p:grpSpPr>
        <p:sp>
          <p:nvSpPr>
            <p:cNvPr id="20" name="TextBox 19"/>
            <p:cNvSpPr txBox="1"/>
            <p:nvPr/>
          </p:nvSpPr>
          <p:spPr>
            <a:xfrm>
              <a:off x="9017001" y="4883704"/>
              <a:ext cx="21045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3"/>
                  </a:solidFill>
                  <a:latin typeface="+mj-lt"/>
                </a:rPr>
                <a:t>Moxibustion</a:t>
              </a:r>
              <a:endParaRPr lang="en-US" altLang="zh-CN" sz="1600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17001" y="5299344"/>
              <a:ext cx="2104570" cy="975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Technique: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 Burning moxa near the skin.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endParaRPr>
            </a:p>
            <a:p>
              <a:pPr>
                <a:lnSpc>
                  <a:spcPct val="120000"/>
                </a:lnSpc>
              </a:pPr>
              <a:r>
                <a:rPr lang="en-US" altLang="zh-CN" sz="1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Aim: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 To warm and invigorate the flow of Qi.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476172" y="4750615"/>
            <a:ext cx="5239657" cy="1074057"/>
            <a:chOff x="3160486" y="4750615"/>
            <a:chExt cx="5239657" cy="1074057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160486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852885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400143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"/>
          <p:cNvSpPr/>
          <p:nvPr userDrawn="1"/>
        </p:nvSpPr>
        <p:spPr>
          <a:xfrm flipH="1" flipV="1">
            <a:off x="369570" y="1165860"/>
            <a:ext cx="11823065" cy="5692140"/>
          </a:xfrm>
          <a:custGeom>
            <a:avLst/>
            <a:gdLst>
              <a:gd name="connsiteX0" fmla="*/ 0 w 18619"/>
              <a:gd name="connsiteY0" fmla="*/ 0 h 9142"/>
              <a:gd name="connsiteX1" fmla="*/ 18619 w 18619"/>
              <a:gd name="connsiteY1" fmla="*/ 0 h 9142"/>
              <a:gd name="connsiteX2" fmla="*/ 17995 w 18619"/>
              <a:gd name="connsiteY2" fmla="*/ 718 h 9142"/>
              <a:gd name="connsiteX3" fmla="*/ 15633 w 18619"/>
              <a:gd name="connsiteY3" fmla="*/ 2046 h 9142"/>
              <a:gd name="connsiteX4" fmla="*/ 1815 w 18619"/>
              <a:gd name="connsiteY4" fmla="*/ 8974 h 9142"/>
              <a:gd name="connsiteX5" fmla="*/ 655 w 18619"/>
              <a:gd name="connsiteY5" fmla="*/ 9136 h 9142"/>
              <a:gd name="connsiteX6" fmla="*/ 16 w 18619"/>
              <a:gd name="connsiteY6" fmla="*/ 8880 h 9142"/>
              <a:gd name="connsiteX7" fmla="*/ 0 w 18619"/>
              <a:gd name="connsiteY7" fmla="*/ 0 h 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19" h="9142">
                <a:moveTo>
                  <a:pt x="0" y="0"/>
                </a:moveTo>
                <a:lnTo>
                  <a:pt x="18619" y="0"/>
                </a:lnTo>
                <a:cubicBezTo>
                  <a:pt x="18411" y="240"/>
                  <a:pt x="18690" y="70"/>
                  <a:pt x="17995" y="718"/>
                </a:cubicBezTo>
                <a:cubicBezTo>
                  <a:pt x="16902" y="1502"/>
                  <a:pt x="16219" y="1757"/>
                  <a:pt x="15633" y="2046"/>
                </a:cubicBezTo>
                <a:cubicBezTo>
                  <a:pt x="15633" y="2046"/>
                  <a:pt x="16761" y="1501"/>
                  <a:pt x="1815" y="8974"/>
                </a:cubicBezTo>
                <a:cubicBezTo>
                  <a:pt x="1324" y="9137"/>
                  <a:pt x="1233" y="9156"/>
                  <a:pt x="655" y="9136"/>
                </a:cubicBezTo>
                <a:cubicBezTo>
                  <a:pt x="-79" y="8940"/>
                  <a:pt x="229" y="8965"/>
                  <a:pt x="16" y="8880"/>
                </a:cubicBezTo>
                <a:cubicBezTo>
                  <a:pt x="31" y="4395"/>
                  <a:pt x="0" y="3042"/>
                  <a:pt x="0" y="0"/>
                </a:cubicBezTo>
                <a:close/>
              </a:path>
            </a:pathLst>
          </a:custGeom>
          <a:blipFill rotWithShape="0"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3000" t="-15000" r="-1000" b="-2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2795" y="1487170"/>
            <a:ext cx="4379595" cy="1433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>
                <a:sym typeface="+mn-ea"/>
              </a:rPr>
              <a:t>Dietary Therapy and Mind-Body Pratices</a:t>
            </a:r>
            <a:endParaRPr lang="en-US" sz="3600"/>
          </a:p>
          <a:p>
            <a:endParaRPr lang="en-US" sz="3600"/>
          </a:p>
          <a:p>
            <a:endParaRPr lang="en-US" sz="3600" b="1" dirty="0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643716" y="2920971"/>
            <a:ext cx="904568" cy="1016060"/>
            <a:chOff x="5643716" y="2920971"/>
            <a:chExt cx="904568" cy="1016060"/>
          </a:xfrm>
        </p:grpSpPr>
        <p:sp>
          <p:nvSpPr>
            <p:cNvPr id="27" name="Freeform: Shape 26"/>
            <p:cNvSpPr/>
            <p:nvPr/>
          </p:nvSpPr>
          <p:spPr>
            <a:xfrm>
              <a:off x="5643716" y="2920971"/>
              <a:ext cx="904568" cy="1016060"/>
            </a:xfrm>
            <a:custGeom>
              <a:avLst/>
              <a:gdLst>
                <a:gd name="connsiteX0" fmla="*/ 1263423 w 2526846"/>
                <a:gd name="connsiteY0" fmla="*/ 0 h 2838291"/>
                <a:gd name="connsiteX1" fmla="*/ 1396808 w 2526846"/>
                <a:gd name="connsiteY1" fmla="*/ 31204 h 2838291"/>
                <a:gd name="connsiteX2" fmla="*/ 2361449 w 2526846"/>
                <a:gd name="connsiteY2" fmla="*/ 513410 h 2838291"/>
                <a:gd name="connsiteX3" fmla="*/ 2526846 w 2526846"/>
                <a:gd name="connsiteY3" fmla="*/ 781183 h 2838291"/>
                <a:gd name="connsiteX4" fmla="*/ 2526846 w 2526846"/>
                <a:gd name="connsiteY4" fmla="*/ 2057108 h 2838291"/>
                <a:gd name="connsiteX5" fmla="*/ 2361449 w 2526846"/>
                <a:gd name="connsiteY5" fmla="*/ 2324881 h 2838291"/>
                <a:gd name="connsiteX6" fmla="*/ 1396808 w 2526846"/>
                <a:gd name="connsiteY6" fmla="*/ 2807087 h 2838291"/>
                <a:gd name="connsiteX7" fmla="*/ 1130038 w 2526846"/>
                <a:gd name="connsiteY7" fmla="*/ 2807087 h 2838291"/>
                <a:gd name="connsiteX8" fmla="*/ 165398 w 2526846"/>
                <a:gd name="connsiteY8" fmla="*/ 2324881 h 2838291"/>
                <a:gd name="connsiteX9" fmla="*/ 0 w 2526846"/>
                <a:gd name="connsiteY9" fmla="*/ 2057108 h 2838291"/>
                <a:gd name="connsiteX10" fmla="*/ 0 w 2526846"/>
                <a:gd name="connsiteY10" fmla="*/ 781183 h 2838291"/>
                <a:gd name="connsiteX11" fmla="*/ 165398 w 2526846"/>
                <a:gd name="connsiteY11" fmla="*/ 513410 h 2838291"/>
                <a:gd name="connsiteX12" fmla="*/ 1130038 w 2526846"/>
                <a:gd name="connsiteY12" fmla="*/ 31204 h 2838291"/>
                <a:gd name="connsiteX13" fmla="*/ 1263423 w 2526846"/>
                <a:gd name="connsiteY13" fmla="*/ 0 h 28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6846" h="2838291">
                  <a:moveTo>
                    <a:pt x="1263423" y="0"/>
                  </a:moveTo>
                  <a:cubicBezTo>
                    <a:pt x="1309041" y="0"/>
                    <a:pt x="1354659" y="10401"/>
                    <a:pt x="1396808" y="31204"/>
                  </a:cubicBezTo>
                  <a:cubicBezTo>
                    <a:pt x="1396808" y="31204"/>
                    <a:pt x="1396808" y="31204"/>
                    <a:pt x="2361449" y="513410"/>
                  </a:cubicBezTo>
                  <a:cubicBezTo>
                    <a:pt x="2462821" y="564618"/>
                    <a:pt x="2526846" y="668100"/>
                    <a:pt x="2526846" y="781183"/>
                  </a:cubicBezTo>
                  <a:cubicBezTo>
                    <a:pt x="2526846" y="781183"/>
                    <a:pt x="2526846" y="781183"/>
                    <a:pt x="2526846" y="2057108"/>
                  </a:cubicBezTo>
                  <a:cubicBezTo>
                    <a:pt x="2526846" y="2170191"/>
                    <a:pt x="2462821" y="2273674"/>
                    <a:pt x="2361449" y="2324881"/>
                  </a:cubicBezTo>
                  <a:cubicBezTo>
                    <a:pt x="2361449" y="2324881"/>
                    <a:pt x="2361449" y="2324881"/>
                    <a:pt x="1396808" y="2807087"/>
                  </a:cubicBezTo>
                  <a:cubicBezTo>
                    <a:pt x="1312509" y="2848693"/>
                    <a:pt x="1214337" y="2848693"/>
                    <a:pt x="1130038" y="2807087"/>
                  </a:cubicBezTo>
                  <a:cubicBezTo>
                    <a:pt x="1130038" y="2807087"/>
                    <a:pt x="1130038" y="2807087"/>
                    <a:pt x="165398" y="2324881"/>
                  </a:cubicBezTo>
                  <a:cubicBezTo>
                    <a:pt x="64025" y="2273674"/>
                    <a:pt x="0" y="2170191"/>
                    <a:pt x="0" y="2057108"/>
                  </a:cubicBezTo>
                  <a:cubicBezTo>
                    <a:pt x="0" y="2057108"/>
                    <a:pt x="0" y="2057108"/>
                    <a:pt x="0" y="781183"/>
                  </a:cubicBezTo>
                  <a:cubicBezTo>
                    <a:pt x="0" y="668100"/>
                    <a:pt x="64025" y="564618"/>
                    <a:pt x="165398" y="513410"/>
                  </a:cubicBezTo>
                  <a:cubicBezTo>
                    <a:pt x="165398" y="513410"/>
                    <a:pt x="165398" y="513410"/>
                    <a:pt x="1130038" y="31204"/>
                  </a:cubicBezTo>
                  <a:cubicBezTo>
                    <a:pt x="1172188" y="10401"/>
                    <a:pt x="1217806" y="0"/>
                    <a:pt x="12634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50800" dir="5400000" sx="96000" sy="96000" algn="t" rotWithShape="0">
                <a:schemeClr val="tx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b="1">
                <a:solidFill>
                  <a:schemeClr val="bg1">
                    <a:lumMod val="95000"/>
                    <a:alpha val="40000"/>
                  </a:schemeClr>
                </a:solidFill>
                <a:latin typeface="+mj-lt"/>
              </a:endParaRPr>
            </a:p>
          </p:txBody>
        </p:sp>
        <p:sp>
          <p:nvSpPr>
            <p:cNvPr id="28" name="Freeform 29"/>
            <p:cNvSpPr>
              <a:spLocks noChangeArrowheads="1"/>
            </p:cNvSpPr>
            <p:nvPr/>
          </p:nvSpPr>
          <p:spPr bwMode="auto">
            <a:xfrm>
              <a:off x="5961603" y="3290338"/>
              <a:ext cx="268794" cy="277327"/>
            </a:xfrm>
            <a:custGeom>
              <a:avLst/>
              <a:gdLst>
                <a:gd name="T0" fmla="*/ 111726 w 444"/>
                <a:gd name="T1" fmla="*/ 150538 h 462"/>
                <a:gd name="T2" fmla="*/ 111726 w 444"/>
                <a:gd name="T3" fmla="*/ 150538 h 462"/>
                <a:gd name="T4" fmla="*/ 144162 w 444"/>
                <a:gd name="T5" fmla="*/ 114802 h 462"/>
                <a:gd name="T6" fmla="*/ 199574 w 444"/>
                <a:gd name="T7" fmla="*/ 31716 h 462"/>
                <a:gd name="T8" fmla="*/ 191916 w 444"/>
                <a:gd name="T9" fmla="*/ 23675 h 462"/>
                <a:gd name="T10" fmla="*/ 155875 w 444"/>
                <a:gd name="T11" fmla="*/ 23675 h 462"/>
                <a:gd name="T12" fmla="*/ 100013 w 444"/>
                <a:gd name="T13" fmla="*/ 0 h 462"/>
                <a:gd name="T14" fmla="*/ 44150 w 444"/>
                <a:gd name="T15" fmla="*/ 23675 h 462"/>
                <a:gd name="T16" fmla="*/ 8109 w 444"/>
                <a:gd name="T17" fmla="*/ 23675 h 462"/>
                <a:gd name="T18" fmla="*/ 0 w 444"/>
                <a:gd name="T19" fmla="*/ 31716 h 462"/>
                <a:gd name="T20" fmla="*/ 55863 w 444"/>
                <a:gd name="T21" fmla="*/ 114802 h 462"/>
                <a:gd name="T22" fmla="*/ 87849 w 444"/>
                <a:gd name="T23" fmla="*/ 150538 h 462"/>
                <a:gd name="T24" fmla="*/ 87849 w 444"/>
                <a:gd name="T25" fmla="*/ 166172 h 462"/>
                <a:gd name="T26" fmla="*/ 48204 w 444"/>
                <a:gd name="T27" fmla="*/ 185827 h 462"/>
                <a:gd name="T28" fmla="*/ 100013 w 444"/>
                <a:gd name="T29" fmla="*/ 205928 h 462"/>
                <a:gd name="T30" fmla="*/ 147766 w 444"/>
                <a:gd name="T31" fmla="*/ 185827 h 462"/>
                <a:gd name="T32" fmla="*/ 111726 w 444"/>
                <a:gd name="T33" fmla="*/ 166172 h 462"/>
                <a:gd name="T34" fmla="*/ 111726 w 444"/>
                <a:gd name="T35" fmla="*/ 150538 h 462"/>
                <a:gd name="T36" fmla="*/ 144162 w 444"/>
                <a:gd name="T37" fmla="*/ 94700 h 462"/>
                <a:gd name="T38" fmla="*/ 144162 w 444"/>
                <a:gd name="T39" fmla="*/ 94700 h 462"/>
                <a:gd name="T40" fmla="*/ 155875 w 444"/>
                <a:gd name="T41" fmla="*/ 39756 h 462"/>
                <a:gd name="T42" fmla="*/ 183807 w 444"/>
                <a:gd name="T43" fmla="*/ 39756 h 462"/>
                <a:gd name="T44" fmla="*/ 144162 w 444"/>
                <a:gd name="T45" fmla="*/ 94700 h 462"/>
                <a:gd name="T46" fmla="*/ 100013 w 444"/>
                <a:gd name="T47" fmla="*/ 16081 h 462"/>
                <a:gd name="T48" fmla="*/ 100013 w 444"/>
                <a:gd name="T49" fmla="*/ 16081 h 462"/>
                <a:gd name="T50" fmla="*/ 144162 w 444"/>
                <a:gd name="T51" fmla="*/ 31716 h 462"/>
                <a:gd name="T52" fmla="*/ 100013 w 444"/>
                <a:gd name="T53" fmla="*/ 51370 h 462"/>
                <a:gd name="T54" fmla="*/ 55863 w 444"/>
                <a:gd name="T55" fmla="*/ 31716 h 462"/>
                <a:gd name="T56" fmla="*/ 100013 w 444"/>
                <a:gd name="T57" fmla="*/ 16081 h 462"/>
                <a:gd name="T58" fmla="*/ 16218 w 444"/>
                <a:gd name="T59" fmla="*/ 39756 h 462"/>
                <a:gd name="T60" fmla="*/ 16218 w 444"/>
                <a:gd name="T61" fmla="*/ 39756 h 462"/>
                <a:gd name="T62" fmla="*/ 44150 w 444"/>
                <a:gd name="T63" fmla="*/ 39756 h 462"/>
                <a:gd name="T64" fmla="*/ 55863 w 444"/>
                <a:gd name="T65" fmla="*/ 94700 h 462"/>
                <a:gd name="T66" fmla="*/ 16218 w 444"/>
                <a:gd name="T67" fmla="*/ 39756 h 4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1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3980815" y="1836420"/>
            <a:ext cx="3825875" cy="5034280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 rotWithShape="1"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52400" dir="5400000" sx="102000" sy="102000" algn="t" rotWithShape="0">
              <a:schemeClr val="accent3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" y="-266"/>
            <a:ext cx="12191998" cy="183695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95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468354" y="2176561"/>
            <a:ext cx="2822671" cy="1344024"/>
            <a:chOff x="8788759" y="2784256"/>
            <a:chExt cx="2822671" cy="1344024"/>
          </a:xfrm>
        </p:grpSpPr>
        <p:sp>
          <p:nvSpPr>
            <p:cNvPr id="36" name="TextBox 35"/>
            <p:cNvSpPr txBox="1"/>
            <p:nvPr/>
          </p:nvSpPr>
          <p:spPr>
            <a:xfrm>
              <a:off x="8788759" y="2784256"/>
              <a:ext cx="282267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en-US" sz="2400" b="1" dirty="0">
                <a:solidFill>
                  <a:schemeClr val="bg1"/>
                </a:solidFill>
                <a:latin typeface="+mj-lt"/>
              </a:endParaRP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文本文本文本</a:t>
              </a:r>
              <a:endParaRPr lang="zh-CN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88760" y="3520585"/>
              <a:ext cx="2822670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请输入文字请输入文字请输入文字</a:t>
              </a:r>
              <a:endParaRPr lang="zh-CN" altLang="en-US" sz="1200" dirty="0">
                <a:solidFill>
                  <a:schemeClr val="bg1"/>
                </a:solidFill>
              </a:endParaRPr>
            </a:p>
            <a:p>
              <a:pPr algn="l">
                <a:lnSpc>
                  <a:spcPct val="14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请输入文字请输入文字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8811" y="353757"/>
            <a:ext cx="2710935" cy="1169015"/>
            <a:chOff x="580571" y="4188522"/>
            <a:chExt cx="2710935" cy="1169015"/>
          </a:xfrm>
        </p:grpSpPr>
        <p:sp>
          <p:nvSpPr>
            <p:cNvPr id="47" name="Rectangle: Rounded Corners 46"/>
            <p:cNvSpPr/>
            <p:nvPr/>
          </p:nvSpPr>
          <p:spPr>
            <a:xfrm>
              <a:off x="580571" y="4188522"/>
              <a:ext cx="2710935" cy="1169015"/>
            </a:xfrm>
            <a:prstGeom prst="roundRect">
              <a:avLst>
                <a:gd name="adj" fmla="val 474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65601" y="4599671"/>
              <a:ext cx="234087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Catamaran Bold" panose="00000800000000000000" pitchFamily="2" charset="0"/>
                </a:rPr>
                <a:t>Dietary Therapy</a:t>
              </a:r>
              <a:endParaRPr lang="en-US" altLang="zh-CN" sz="1400" dirty="0">
                <a:solidFill>
                  <a:schemeClr val="accent3">
                    <a:lumMod val="75000"/>
                  </a:schemeClr>
                </a:solidFill>
                <a:latin typeface="+mj-lt"/>
                <a:cs typeface="Catamaran Bold" panose="00000800000000000000" pitchFamily="2" charset="0"/>
              </a:endParaRPr>
            </a:p>
          </p:txBody>
        </p:sp>
      </p:grpSp>
      <p:sp>
        <p:nvSpPr>
          <p:cNvPr id="100" name="Text Box 99"/>
          <p:cNvSpPr txBox="1"/>
          <p:nvPr/>
        </p:nvSpPr>
        <p:spPr>
          <a:xfrm>
            <a:off x="128905" y="2578100"/>
            <a:ext cx="3980815" cy="25787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l"/>
            <a:r>
              <a:rPr lang="en-US" sz="1600" b="1">
                <a:latin typeface="+mn-ea"/>
                <a:cs typeface="+mn-ea"/>
              </a:rPr>
              <a:t>Food as Medicine</a:t>
            </a:r>
            <a:endParaRPr lang="en-US" sz="1600" b="1">
              <a:latin typeface="+mn-ea"/>
              <a:cs typeface="+mn-ea"/>
            </a:endParaRPr>
          </a:p>
          <a:p>
            <a:pPr indent="0" algn="l"/>
            <a:endParaRPr lang="en-US" sz="1200" b="0">
              <a:latin typeface="+mn-ea"/>
              <a:cs typeface="+mn-ea"/>
            </a:endParaRPr>
          </a:p>
          <a:p>
            <a:pPr indent="0" algn="l"/>
            <a:r>
              <a:rPr lang="en-US" sz="1200" b="1">
                <a:latin typeface="+mn-ea"/>
                <a:cs typeface="+mn-ea"/>
              </a:rPr>
              <a:t>Principle: </a:t>
            </a:r>
            <a:r>
              <a:rPr lang="en-US" sz="1200">
                <a:latin typeface="+mn-ea"/>
                <a:cs typeface="+mn-ea"/>
              </a:rPr>
              <a:t>Foods have therapeutic properties.</a:t>
            </a:r>
            <a:endParaRPr lang="en-US" sz="1200">
              <a:latin typeface="+mn-ea"/>
              <a:cs typeface="+mn-ea"/>
            </a:endParaRPr>
          </a:p>
          <a:p>
            <a:pPr indent="0" algn="l"/>
            <a:endParaRPr lang="en-US" sz="1200">
              <a:latin typeface="+mn-ea"/>
              <a:cs typeface="+mn-ea"/>
            </a:endParaRPr>
          </a:p>
          <a:p>
            <a:pPr indent="0" algn="l"/>
            <a:r>
              <a:rPr lang="en-US" sz="1200" b="1">
                <a:latin typeface="+mn-ea"/>
                <a:cs typeface="+mn-ea"/>
              </a:rPr>
              <a:t>Example:</a:t>
            </a:r>
            <a:r>
              <a:rPr lang="en-US" sz="1200">
                <a:latin typeface="+mn-ea"/>
                <a:cs typeface="+mn-ea"/>
              </a:rPr>
              <a:t> Warming foods for cold conditons.</a:t>
            </a:r>
            <a:endParaRPr lang="en-US" sz="1200">
              <a:latin typeface="+mn-ea"/>
              <a:cs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072120" y="2578100"/>
            <a:ext cx="3980815" cy="20942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l"/>
            <a:r>
              <a:rPr lang="en-US" sz="1600" b="1">
                <a:latin typeface="+mn-ea"/>
                <a:cs typeface="+mn-ea"/>
              </a:rPr>
              <a:t>Tai Chi and Qigong</a:t>
            </a:r>
            <a:endParaRPr lang="en-US" sz="1600" b="1">
              <a:latin typeface="+mn-ea"/>
              <a:cs typeface="+mn-ea"/>
            </a:endParaRPr>
          </a:p>
          <a:p>
            <a:pPr indent="0" algn="l"/>
            <a:endParaRPr lang="en-US" sz="1200">
              <a:latin typeface="+mn-ea"/>
              <a:cs typeface="+mn-ea"/>
            </a:endParaRPr>
          </a:p>
          <a:p>
            <a:pPr indent="0" algn="l"/>
            <a:r>
              <a:rPr lang="en-US" sz="1200" b="1">
                <a:latin typeface="+mn-ea"/>
                <a:cs typeface="+mn-ea"/>
              </a:rPr>
              <a:t>Description:</a:t>
            </a:r>
            <a:r>
              <a:rPr lang="en-US" sz="1200">
                <a:latin typeface="+mn-ea"/>
                <a:cs typeface="+mn-ea"/>
              </a:rPr>
              <a:t> Gentle movements combined with breathing exercies.</a:t>
            </a:r>
            <a:endParaRPr lang="en-US" sz="1200">
              <a:latin typeface="+mn-ea"/>
              <a:cs typeface="+mn-ea"/>
            </a:endParaRPr>
          </a:p>
          <a:p>
            <a:pPr indent="0" algn="l"/>
            <a:endParaRPr lang="en-US" sz="1200">
              <a:latin typeface="+mn-ea"/>
              <a:cs typeface="+mn-ea"/>
            </a:endParaRPr>
          </a:p>
          <a:p>
            <a:pPr indent="0" algn="l"/>
            <a:r>
              <a:rPr lang="en-US" sz="1200" b="1">
                <a:latin typeface="+mn-ea"/>
                <a:cs typeface="+mn-ea"/>
              </a:rPr>
              <a:t>Benefits:</a:t>
            </a:r>
            <a:r>
              <a:rPr lang="en-US" sz="1200">
                <a:latin typeface="+mn-ea"/>
                <a:cs typeface="+mn-ea"/>
              </a:rPr>
              <a:t> Improve balance, reduce stress, enhance overall well-being.</a:t>
            </a:r>
            <a:endParaRPr lang="en-US" sz="1200">
              <a:latin typeface="+mn-ea"/>
              <a:cs typeface="+mn-ea"/>
            </a:endParaRPr>
          </a:p>
        </p:txBody>
      </p:sp>
      <p:sp>
        <p:nvSpPr>
          <p:cNvPr id="2" name="Rectangle: Rounded Corners 46"/>
          <p:cNvSpPr/>
          <p:nvPr>
            <p:custDataLst>
              <p:tags r:id="rId2"/>
            </p:custDataLst>
          </p:nvPr>
        </p:nvSpPr>
        <p:spPr>
          <a:xfrm>
            <a:off x="8452031" y="353757"/>
            <a:ext cx="2710935" cy="1169015"/>
          </a:xfrm>
          <a:prstGeom prst="roundRect">
            <a:avLst>
              <a:gd name="adj" fmla="val 4748"/>
            </a:avLst>
          </a:prstGeom>
          <a:solidFill>
            <a:schemeClr val="bg1"/>
          </a:solidFill>
          <a:ln>
            <a:noFill/>
          </a:ln>
          <a:effectLst>
            <a:outerShdw blurRad="152400" dist="50800" dir="5400000" sx="99000" sy="99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Box 48"/>
          <p:cNvSpPr txBox="1"/>
          <p:nvPr>
            <p:custDataLst>
              <p:tags r:id="rId3"/>
            </p:custDataLst>
          </p:nvPr>
        </p:nvSpPr>
        <p:spPr>
          <a:xfrm>
            <a:off x="8637061" y="764906"/>
            <a:ext cx="23408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 dirty="0">
                <a:solidFill>
                  <a:schemeClr val="accent3">
                    <a:lumMod val="75000"/>
                  </a:schemeClr>
                </a:solidFill>
                <a:latin typeface="+mj-lt"/>
                <a:cs typeface="Catamaran Bold" panose="00000800000000000000" pitchFamily="2" charset="0"/>
              </a:rPr>
              <a:t>Mind-Body Practices</a:t>
            </a:r>
            <a:endParaRPr lang="en-US" altLang="zh-CN" sz="1400" dirty="0">
              <a:solidFill>
                <a:schemeClr val="accent3">
                  <a:lumMod val="75000"/>
                </a:schemeClr>
              </a:solidFill>
              <a:latin typeface="+mj-lt"/>
              <a:cs typeface="Catamaran Bold" panose="00000800000000000000" pitchFamily="2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4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"/>
          <p:cNvSpPr/>
          <p:nvPr userDrawn="1"/>
        </p:nvSpPr>
        <p:spPr>
          <a:xfrm flipH="1" flipV="1">
            <a:off x="369570" y="1165860"/>
            <a:ext cx="11823065" cy="5692140"/>
          </a:xfrm>
          <a:custGeom>
            <a:avLst/>
            <a:gdLst>
              <a:gd name="connsiteX0" fmla="*/ 0 w 18619"/>
              <a:gd name="connsiteY0" fmla="*/ 0 h 9142"/>
              <a:gd name="connsiteX1" fmla="*/ 18619 w 18619"/>
              <a:gd name="connsiteY1" fmla="*/ 0 h 9142"/>
              <a:gd name="connsiteX2" fmla="*/ 17995 w 18619"/>
              <a:gd name="connsiteY2" fmla="*/ 718 h 9142"/>
              <a:gd name="connsiteX3" fmla="*/ 15633 w 18619"/>
              <a:gd name="connsiteY3" fmla="*/ 2046 h 9142"/>
              <a:gd name="connsiteX4" fmla="*/ 1815 w 18619"/>
              <a:gd name="connsiteY4" fmla="*/ 8974 h 9142"/>
              <a:gd name="connsiteX5" fmla="*/ 655 w 18619"/>
              <a:gd name="connsiteY5" fmla="*/ 9136 h 9142"/>
              <a:gd name="connsiteX6" fmla="*/ 16 w 18619"/>
              <a:gd name="connsiteY6" fmla="*/ 8880 h 9142"/>
              <a:gd name="connsiteX7" fmla="*/ 0 w 18619"/>
              <a:gd name="connsiteY7" fmla="*/ 0 h 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19" h="9142">
                <a:moveTo>
                  <a:pt x="0" y="0"/>
                </a:moveTo>
                <a:lnTo>
                  <a:pt x="18619" y="0"/>
                </a:lnTo>
                <a:cubicBezTo>
                  <a:pt x="18411" y="240"/>
                  <a:pt x="18690" y="70"/>
                  <a:pt x="17995" y="718"/>
                </a:cubicBezTo>
                <a:cubicBezTo>
                  <a:pt x="16902" y="1502"/>
                  <a:pt x="16219" y="1757"/>
                  <a:pt x="15633" y="2046"/>
                </a:cubicBezTo>
                <a:cubicBezTo>
                  <a:pt x="15633" y="2046"/>
                  <a:pt x="16761" y="1501"/>
                  <a:pt x="1815" y="8974"/>
                </a:cubicBezTo>
                <a:cubicBezTo>
                  <a:pt x="1324" y="9137"/>
                  <a:pt x="1233" y="9156"/>
                  <a:pt x="655" y="9136"/>
                </a:cubicBezTo>
                <a:cubicBezTo>
                  <a:pt x="-79" y="8940"/>
                  <a:pt x="229" y="8965"/>
                  <a:pt x="16" y="8880"/>
                </a:cubicBezTo>
                <a:cubicBezTo>
                  <a:pt x="31" y="4395"/>
                  <a:pt x="0" y="3042"/>
                  <a:pt x="0" y="0"/>
                </a:cubicBezTo>
                <a:close/>
              </a:path>
            </a:pathLst>
          </a:custGeom>
          <a:blipFill rotWithShape="0"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3000" t="-15000" r="-1000" b="-2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2795" y="1487170"/>
            <a:ext cx="4379595" cy="1433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>
                <a:sym typeface="+mn-ea"/>
              </a:rPr>
              <a:t>Modern Applications and Research</a:t>
            </a:r>
            <a:endParaRPr lang="en-US" sz="3600"/>
          </a:p>
          <a:p>
            <a:endParaRPr lang="en-US" sz="3600" b="1" dirty="0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643716" y="2920971"/>
            <a:ext cx="904568" cy="1016060"/>
            <a:chOff x="5643716" y="2920971"/>
            <a:chExt cx="904568" cy="1016060"/>
          </a:xfrm>
        </p:grpSpPr>
        <p:sp>
          <p:nvSpPr>
            <p:cNvPr id="27" name="Freeform: Shape 26"/>
            <p:cNvSpPr/>
            <p:nvPr/>
          </p:nvSpPr>
          <p:spPr>
            <a:xfrm>
              <a:off x="5643716" y="2920971"/>
              <a:ext cx="904568" cy="1016060"/>
            </a:xfrm>
            <a:custGeom>
              <a:avLst/>
              <a:gdLst>
                <a:gd name="connsiteX0" fmla="*/ 1263423 w 2526846"/>
                <a:gd name="connsiteY0" fmla="*/ 0 h 2838291"/>
                <a:gd name="connsiteX1" fmla="*/ 1396808 w 2526846"/>
                <a:gd name="connsiteY1" fmla="*/ 31204 h 2838291"/>
                <a:gd name="connsiteX2" fmla="*/ 2361449 w 2526846"/>
                <a:gd name="connsiteY2" fmla="*/ 513410 h 2838291"/>
                <a:gd name="connsiteX3" fmla="*/ 2526846 w 2526846"/>
                <a:gd name="connsiteY3" fmla="*/ 781183 h 2838291"/>
                <a:gd name="connsiteX4" fmla="*/ 2526846 w 2526846"/>
                <a:gd name="connsiteY4" fmla="*/ 2057108 h 2838291"/>
                <a:gd name="connsiteX5" fmla="*/ 2361449 w 2526846"/>
                <a:gd name="connsiteY5" fmla="*/ 2324881 h 2838291"/>
                <a:gd name="connsiteX6" fmla="*/ 1396808 w 2526846"/>
                <a:gd name="connsiteY6" fmla="*/ 2807087 h 2838291"/>
                <a:gd name="connsiteX7" fmla="*/ 1130038 w 2526846"/>
                <a:gd name="connsiteY7" fmla="*/ 2807087 h 2838291"/>
                <a:gd name="connsiteX8" fmla="*/ 165398 w 2526846"/>
                <a:gd name="connsiteY8" fmla="*/ 2324881 h 2838291"/>
                <a:gd name="connsiteX9" fmla="*/ 0 w 2526846"/>
                <a:gd name="connsiteY9" fmla="*/ 2057108 h 2838291"/>
                <a:gd name="connsiteX10" fmla="*/ 0 w 2526846"/>
                <a:gd name="connsiteY10" fmla="*/ 781183 h 2838291"/>
                <a:gd name="connsiteX11" fmla="*/ 165398 w 2526846"/>
                <a:gd name="connsiteY11" fmla="*/ 513410 h 2838291"/>
                <a:gd name="connsiteX12" fmla="*/ 1130038 w 2526846"/>
                <a:gd name="connsiteY12" fmla="*/ 31204 h 2838291"/>
                <a:gd name="connsiteX13" fmla="*/ 1263423 w 2526846"/>
                <a:gd name="connsiteY13" fmla="*/ 0 h 28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6846" h="2838291">
                  <a:moveTo>
                    <a:pt x="1263423" y="0"/>
                  </a:moveTo>
                  <a:cubicBezTo>
                    <a:pt x="1309041" y="0"/>
                    <a:pt x="1354659" y="10401"/>
                    <a:pt x="1396808" y="31204"/>
                  </a:cubicBezTo>
                  <a:cubicBezTo>
                    <a:pt x="1396808" y="31204"/>
                    <a:pt x="1396808" y="31204"/>
                    <a:pt x="2361449" y="513410"/>
                  </a:cubicBezTo>
                  <a:cubicBezTo>
                    <a:pt x="2462821" y="564618"/>
                    <a:pt x="2526846" y="668100"/>
                    <a:pt x="2526846" y="781183"/>
                  </a:cubicBezTo>
                  <a:cubicBezTo>
                    <a:pt x="2526846" y="781183"/>
                    <a:pt x="2526846" y="781183"/>
                    <a:pt x="2526846" y="2057108"/>
                  </a:cubicBezTo>
                  <a:cubicBezTo>
                    <a:pt x="2526846" y="2170191"/>
                    <a:pt x="2462821" y="2273674"/>
                    <a:pt x="2361449" y="2324881"/>
                  </a:cubicBezTo>
                  <a:cubicBezTo>
                    <a:pt x="2361449" y="2324881"/>
                    <a:pt x="2361449" y="2324881"/>
                    <a:pt x="1396808" y="2807087"/>
                  </a:cubicBezTo>
                  <a:cubicBezTo>
                    <a:pt x="1312509" y="2848693"/>
                    <a:pt x="1214337" y="2848693"/>
                    <a:pt x="1130038" y="2807087"/>
                  </a:cubicBezTo>
                  <a:cubicBezTo>
                    <a:pt x="1130038" y="2807087"/>
                    <a:pt x="1130038" y="2807087"/>
                    <a:pt x="165398" y="2324881"/>
                  </a:cubicBezTo>
                  <a:cubicBezTo>
                    <a:pt x="64025" y="2273674"/>
                    <a:pt x="0" y="2170191"/>
                    <a:pt x="0" y="2057108"/>
                  </a:cubicBezTo>
                  <a:cubicBezTo>
                    <a:pt x="0" y="2057108"/>
                    <a:pt x="0" y="2057108"/>
                    <a:pt x="0" y="781183"/>
                  </a:cubicBezTo>
                  <a:cubicBezTo>
                    <a:pt x="0" y="668100"/>
                    <a:pt x="64025" y="564618"/>
                    <a:pt x="165398" y="513410"/>
                  </a:cubicBezTo>
                  <a:cubicBezTo>
                    <a:pt x="165398" y="513410"/>
                    <a:pt x="165398" y="513410"/>
                    <a:pt x="1130038" y="31204"/>
                  </a:cubicBezTo>
                  <a:cubicBezTo>
                    <a:pt x="1172188" y="10401"/>
                    <a:pt x="1217806" y="0"/>
                    <a:pt x="12634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50800" dir="5400000" sx="96000" sy="96000" algn="t" rotWithShape="0">
                <a:schemeClr val="tx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b="1">
                <a:solidFill>
                  <a:schemeClr val="bg1">
                    <a:lumMod val="95000"/>
                    <a:alpha val="40000"/>
                  </a:schemeClr>
                </a:solidFill>
                <a:latin typeface="+mj-lt"/>
              </a:endParaRPr>
            </a:p>
          </p:txBody>
        </p:sp>
        <p:sp>
          <p:nvSpPr>
            <p:cNvPr id="28" name="Freeform 29"/>
            <p:cNvSpPr>
              <a:spLocks noChangeArrowheads="1"/>
            </p:cNvSpPr>
            <p:nvPr/>
          </p:nvSpPr>
          <p:spPr bwMode="auto">
            <a:xfrm>
              <a:off x="5961603" y="3290338"/>
              <a:ext cx="268794" cy="277327"/>
            </a:xfrm>
            <a:custGeom>
              <a:avLst/>
              <a:gdLst>
                <a:gd name="T0" fmla="*/ 111726 w 444"/>
                <a:gd name="T1" fmla="*/ 150538 h 462"/>
                <a:gd name="T2" fmla="*/ 111726 w 444"/>
                <a:gd name="T3" fmla="*/ 150538 h 462"/>
                <a:gd name="T4" fmla="*/ 144162 w 444"/>
                <a:gd name="T5" fmla="*/ 114802 h 462"/>
                <a:gd name="T6" fmla="*/ 199574 w 444"/>
                <a:gd name="T7" fmla="*/ 31716 h 462"/>
                <a:gd name="T8" fmla="*/ 191916 w 444"/>
                <a:gd name="T9" fmla="*/ 23675 h 462"/>
                <a:gd name="T10" fmla="*/ 155875 w 444"/>
                <a:gd name="T11" fmla="*/ 23675 h 462"/>
                <a:gd name="T12" fmla="*/ 100013 w 444"/>
                <a:gd name="T13" fmla="*/ 0 h 462"/>
                <a:gd name="T14" fmla="*/ 44150 w 444"/>
                <a:gd name="T15" fmla="*/ 23675 h 462"/>
                <a:gd name="T16" fmla="*/ 8109 w 444"/>
                <a:gd name="T17" fmla="*/ 23675 h 462"/>
                <a:gd name="T18" fmla="*/ 0 w 444"/>
                <a:gd name="T19" fmla="*/ 31716 h 462"/>
                <a:gd name="T20" fmla="*/ 55863 w 444"/>
                <a:gd name="T21" fmla="*/ 114802 h 462"/>
                <a:gd name="T22" fmla="*/ 87849 w 444"/>
                <a:gd name="T23" fmla="*/ 150538 h 462"/>
                <a:gd name="T24" fmla="*/ 87849 w 444"/>
                <a:gd name="T25" fmla="*/ 166172 h 462"/>
                <a:gd name="T26" fmla="*/ 48204 w 444"/>
                <a:gd name="T27" fmla="*/ 185827 h 462"/>
                <a:gd name="T28" fmla="*/ 100013 w 444"/>
                <a:gd name="T29" fmla="*/ 205928 h 462"/>
                <a:gd name="T30" fmla="*/ 147766 w 444"/>
                <a:gd name="T31" fmla="*/ 185827 h 462"/>
                <a:gd name="T32" fmla="*/ 111726 w 444"/>
                <a:gd name="T33" fmla="*/ 166172 h 462"/>
                <a:gd name="T34" fmla="*/ 111726 w 444"/>
                <a:gd name="T35" fmla="*/ 150538 h 462"/>
                <a:gd name="T36" fmla="*/ 144162 w 444"/>
                <a:gd name="T37" fmla="*/ 94700 h 462"/>
                <a:gd name="T38" fmla="*/ 144162 w 444"/>
                <a:gd name="T39" fmla="*/ 94700 h 462"/>
                <a:gd name="T40" fmla="*/ 155875 w 444"/>
                <a:gd name="T41" fmla="*/ 39756 h 462"/>
                <a:gd name="T42" fmla="*/ 183807 w 444"/>
                <a:gd name="T43" fmla="*/ 39756 h 462"/>
                <a:gd name="T44" fmla="*/ 144162 w 444"/>
                <a:gd name="T45" fmla="*/ 94700 h 462"/>
                <a:gd name="T46" fmla="*/ 100013 w 444"/>
                <a:gd name="T47" fmla="*/ 16081 h 462"/>
                <a:gd name="T48" fmla="*/ 100013 w 444"/>
                <a:gd name="T49" fmla="*/ 16081 h 462"/>
                <a:gd name="T50" fmla="*/ 144162 w 444"/>
                <a:gd name="T51" fmla="*/ 31716 h 462"/>
                <a:gd name="T52" fmla="*/ 100013 w 444"/>
                <a:gd name="T53" fmla="*/ 51370 h 462"/>
                <a:gd name="T54" fmla="*/ 55863 w 444"/>
                <a:gd name="T55" fmla="*/ 31716 h 462"/>
                <a:gd name="T56" fmla="*/ 100013 w 444"/>
                <a:gd name="T57" fmla="*/ 16081 h 462"/>
                <a:gd name="T58" fmla="*/ 16218 w 444"/>
                <a:gd name="T59" fmla="*/ 39756 h 462"/>
                <a:gd name="T60" fmla="*/ 16218 w 444"/>
                <a:gd name="T61" fmla="*/ 39756 h 462"/>
                <a:gd name="T62" fmla="*/ 44150 w 444"/>
                <a:gd name="T63" fmla="*/ 39756 h 462"/>
                <a:gd name="T64" fmla="*/ 55863 w 444"/>
                <a:gd name="T65" fmla="*/ 94700 h 462"/>
                <a:gd name="T66" fmla="*/ 16218 w 444"/>
                <a:gd name="T67" fmla="*/ 39756 h 4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1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/>
        </p:nvSpPr>
        <p:spPr>
          <a:xfrm>
            <a:off x="5820048" y="0"/>
            <a:ext cx="3109740" cy="1260823"/>
          </a:xfrm>
          <a:custGeom>
            <a:avLst/>
            <a:gdLst>
              <a:gd name="connsiteX0" fmla="*/ 0 w 2654710"/>
              <a:gd name="connsiteY0" fmla="*/ 0 h 884903"/>
              <a:gd name="connsiteX1" fmla="*/ 678426 w 2654710"/>
              <a:gd name="connsiteY1" fmla="*/ 383458 h 884903"/>
              <a:gd name="connsiteX2" fmla="*/ 2241755 w 2654710"/>
              <a:gd name="connsiteY2" fmla="*/ 353962 h 884903"/>
              <a:gd name="connsiteX3" fmla="*/ 2654710 w 2654710"/>
              <a:gd name="connsiteY3" fmla="*/ 884903 h 884903"/>
              <a:gd name="connsiteX0-1" fmla="*/ 0 w 2686460"/>
              <a:gd name="connsiteY0-2" fmla="*/ 0 h 865853"/>
              <a:gd name="connsiteX1-3" fmla="*/ 710176 w 2686460"/>
              <a:gd name="connsiteY1-4" fmla="*/ 364408 h 865853"/>
              <a:gd name="connsiteX2-5" fmla="*/ 2273505 w 2686460"/>
              <a:gd name="connsiteY2-6" fmla="*/ 334912 h 865853"/>
              <a:gd name="connsiteX3-7" fmla="*/ 2686460 w 2686460"/>
              <a:gd name="connsiteY3-8" fmla="*/ 865853 h 865853"/>
              <a:gd name="connsiteX0-9" fmla="*/ 0 w 2686460"/>
              <a:gd name="connsiteY0-10" fmla="*/ 0 h 853153"/>
              <a:gd name="connsiteX1-11" fmla="*/ 710176 w 2686460"/>
              <a:gd name="connsiteY1-12" fmla="*/ 351708 h 853153"/>
              <a:gd name="connsiteX2-13" fmla="*/ 2273505 w 2686460"/>
              <a:gd name="connsiteY2-14" fmla="*/ 322212 h 853153"/>
              <a:gd name="connsiteX3-15" fmla="*/ 2686460 w 2686460"/>
              <a:gd name="connsiteY3-16" fmla="*/ 853153 h 853153"/>
              <a:gd name="connsiteX0-17" fmla="*/ 0 w 2686460"/>
              <a:gd name="connsiteY0-18" fmla="*/ 0 h 853153"/>
              <a:gd name="connsiteX1-19" fmla="*/ 710176 w 2686460"/>
              <a:gd name="connsiteY1-20" fmla="*/ 351708 h 853153"/>
              <a:gd name="connsiteX2-21" fmla="*/ 2273505 w 2686460"/>
              <a:gd name="connsiteY2-22" fmla="*/ 322212 h 853153"/>
              <a:gd name="connsiteX3-23" fmla="*/ 2686460 w 2686460"/>
              <a:gd name="connsiteY3-24" fmla="*/ 853153 h 853153"/>
              <a:gd name="connsiteX0-25" fmla="*/ 0 w 2686460"/>
              <a:gd name="connsiteY0-26" fmla="*/ 0 h 853153"/>
              <a:gd name="connsiteX1-27" fmla="*/ 710176 w 2686460"/>
              <a:gd name="connsiteY1-28" fmla="*/ 351708 h 853153"/>
              <a:gd name="connsiteX2-29" fmla="*/ 2273505 w 2686460"/>
              <a:gd name="connsiteY2-30" fmla="*/ 322212 h 853153"/>
              <a:gd name="connsiteX3-31" fmla="*/ 2686460 w 2686460"/>
              <a:gd name="connsiteY3-32" fmla="*/ 853153 h 853153"/>
              <a:gd name="connsiteX0-33" fmla="*/ 0 w 2673760"/>
              <a:gd name="connsiteY0-34" fmla="*/ 0 h 980153"/>
              <a:gd name="connsiteX1-35" fmla="*/ 710176 w 2673760"/>
              <a:gd name="connsiteY1-36" fmla="*/ 351708 h 980153"/>
              <a:gd name="connsiteX2-37" fmla="*/ 2273505 w 2673760"/>
              <a:gd name="connsiteY2-38" fmla="*/ 322212 h 980153"/>
              <a:gd name="connsiteX3-39" fmla="*/ 2673760 w 2673760"/>
              <a:gd name="connsiteY3-40" fmla="*/ 980153 h 980153"/>
              <a:gd name="connsiteX0-41" fmla="*/ 0 w 2674411"/>
              <a:gd name="connsiteY0-42" fmla="*/ 0 h 980153"/>
              <a:gd name="connsiteX1-43" fmla="*/ 710176 w 2674411"/>
              <a:gd name="connsiteY1-44" fmla="*/ 351708 h 980153"/>
              <a:gd name="connsiteX2-45" fmla="*/ 2273505 w 2674411"/>
              <a:gd name="connsiteY2-46" fmla="*/ 322212 h 980153"/>
              <a:gd name="connsiteX3-47" fmla="*/ 2673760 w 2674411"/>
              <a:gd name="connsiteY3-48" fmla="*/ 980153 h 980153"/>
              <a:gd name="connsiteX0-49" fmla="*/ 0 w 2674411"/>
              <a:gd name="connsiteY0-50" fmla="*/ 0 h 980153"/>
              <a:gd name="connsiteX1-51" fmla="*/ 710176 w 2674411"/>
              <a:gd name="connsiteY1-52" fmla="*/ 351708 h 980153"/>
              <a:gd name="connsiteX2-53" fmla="*/ 2273505 w 2674411"/>
              <a:gd name="connsiteY2-54" fmla="*/ 322212 h 980153"/>
              <a:gd name="connsiteX3-55" fmla="*/ 2673760 w 2674411"/>
              <a:gd name="connsiteY3-56" fmla="*/ 980153 h 980153"/>
              <a:gd name="connsiteX0-57" fmla="*/ 0 w 2674411"/>
              <a:gd name="connsiteY0-58" fmla="*/ 0 h 980153"/>
              <a:gd name="connsiteX1-59" fmla="*/ 710176 w 2674411"/>
              <a:gd name="connsiteY1-60" fmla="*/ 351708 h 980153"/>
              <a:gd name="connsiteX2-61" fmla="*/ 2273505 w 2674411"/>
              <a:gd name="connsiteY2-62" fmla="*/ 322212 h 980153"/>
              <a:gd name="connsiteX3-63" fmla="*/ 2673760 w 2674411"/>
              <a:gd name="connsiteY3-64" fmla="*/ 980153 h 980153"/>
              <a:gd name="connsiteX0-65" fmla="*/ 0 w 2674440"/>
              <a:gd name="connsiteY0-66" fmla="*/ 0 h 980153"/>
              <a:gd name="connsiteX1-67" fmla="*/ 684776 w 2674440"/>
              <a:gd name="connsiteY1-68" fmla="*/ 402508 h 980153"/>
              <a:gd name="connsiteX2-69" fmla="*/ 2273505 w 2674440"/>
              <a:gd name="connsiteY2-70" fmla="*/ 322212 h 980153"/>
              <a:gd name="connsiteX3-71" fmla="*/ 2673760 w 2674440"/>
              <a:gd name="connsiteY3-72" fmla="*/ 980153 h 980153"/>
              <a:gd name="connsiteX0-73" fmla="*/ 0 w 2674200"/>
              <a:gd name="connsiteY0-74" fmla="*/ 0 h 980153"/>
              <a:gd name="connsiteX1-75" fmla="*/ 684776 w 2674200"/>
              <a:gd name="connsiteY1-76" fmla="*/ 402508 h 980153"/>
              <a:gd name="connsiteX2-77" fmla="*/ 2222705 w 2674200"/>
              <a:gd name="connsiteY2-78" fmla="*/ 449212 h 980153"/>
              <a:gd name="connsiteX3-79" fmla="*/ 2673760 w 2674200"/>
              <a:gd name="connsiteY3-80" fmla="*/ 980153 h 980153"/>
              <a:gd name="connsiteX0-81" fmla="*/ 0 w 2674200"/>
              <a:gd name="connsiteY0-82" fmla="*/ 0 h 980153"/>
              <a:gd name="connsiteX1-83" fmla="*/ 684776 w 2674200"/>
              <a:gd name="connsiteY1-84" fmla="*/ 402508 h 980153"/>
              <a:gd name="connsiteX2-85" fmla="*/ 2222705 w 2674200"/>
              <a:gd name="connsiteY2-86" fmla="*/ 449212 h 980153"/>
              <a:gd name="connsiteX3-87" fmla="*/ 2673760 w 2674200"/>
              <a:gd name="connsiteY3-88" fmla="*/ 980153 h 980153"/>
              <a:gd name="connsiteX0-89" fmla="*/ 0 w 2743921"/>
              <a:gd name="connsiteY0-90" fmla="*/ 0 h 948403"/>
              <a:gd name="connsiteX1-91" fmla="*/ 684776 w 2743921"/>
              <a:gd name="connsiteY1-92" fmla="*/ 402508 h 948403"/>
              <a:gd name="connsiteX2-93" fmla="*/ 2222705 w 2743921"/>
              <a:gd name="connsiteY2-94" fmla="*/ 449212 h 948403"/>
              <a:gd name="connsiteX3-95" fmla="*/ 2743610 w 2743921"/>
              <a:gd name="connsiteY3-96" fmla="*/ 948403 h 948403"/>
              <a:gd name="connsiteX0-97" fmla="*/ 0 w 2743830"/>
              <a:gd name="connsiteY0-98" fmla="*/ 0 h 948403"/>
              <a:gd name="connsiteX1-99" fmla="*/ 684776 w 2743830"/>
              <a:gd name="connsiteY1-100" fmla="*/ 402508 h 948403"/>
              <a:gd name="connsiteX2-101" fmla="*/ 2222705 w 2743830"/>
              <a:gd name="connsiteY2-102" fmla="*/ 449212 h 948403"/>
              <a:gd name="connsiteX3-103" fmla="*/ 2743610 w 2743830"/>
              <a:gd name="connsiteY3-104" fmla="*/ 948403 h 948403"/>
              <a:gd name="connsiteX0-105" fmla="*/ 0 w 2745065"/>
              <a:gd name="connsiteY0-106" fmla="*/ 0 h 948403"/>
              <a:gd name="connsiteX1-107" fmla="*/ 684776 w 2745065"/>
              <a:gd name="connsiteY1-108" fmla="*/ 402508 h 948403"/>
              <a:gd name="connsiteX2-109" fmla="*/ 2222705 w 2745065"/>
              <a:gd name="connsiteY2-110" fmla="*/ 449212 h 948403"/>
              <a:gd name="connsiteX3-111" fmla="*/ 2743610 w 2745065"/>
              <a:gd name="connsiteY3-112" fmla="*/ 948403 h 948403"/>
              <a:gd name="connsiteX0-113" fmla="*/ 0 w 2744219"/>
              <a:gd name="connsiteY0-114" fmla="*/ 0 h 948403"/>
              <a:gd name="connsiteX1-115" fmla="*/ 684776 w 2744219"/>
              <a:gd name="connsiteY1-116" fmla="*/ 402508 h 948403"/>
              <a:gd name="connsiteX2-117" fmla="*/ 2222705 w 2744219"/>
              <a:gd name="connsiteY2-118" fmla="*/ 449212 h 948403"/>
              <a:gd name="connsiteX3-119" fmla="*/ 2743610 w 2744219"/>
              <a:gd name="connsiteY3-120" fmla="*/ 948403 h 948403"/>
              <a:gd name="connsiteX0-121" fmla="*/ 0 w 2756829"/>
              <a:gd name="connsiteY0-122" fmla="*/ 0 h 948403"/>
              <a:gd name="connsiteX1-123" fmla="*/ 684776 w 2756829"/>
              <a:gd name="connsiteY1-124" fmla="*/ 402508 h 948403"/>
              <a:gd name="connsiteX2-125" fmla="*/ 2222705 w 2756829"/>
              <a:gd name="connsiteY2-126" fmla="*/ 449212 h 948403"/>
              <a:gd name="connsiteX3-127" fmla="*/ 2743610 w 2756829"/>
              <a:gd name="connsiteY3-128" fmla="*/ 948403 h 948403"/>
              <a:gd name="connsiteX0-129" fmla="*/ 0 w 3113920"/>
              <a:gd name="connsiteY0-130" fmla="*/ 0 h 1260823"/>
              <a:gd name="connsiteX1-131" fmla="*/ 684776 w 3113920"/>
              <a:gd name="connsiteY1-132" fmla="*/ 402508 h 1260823"/>
              <a:gd name="connsiteX2-133" fmla="*/ 2222705 w 3113920"/>
              <a:gd name="connsiteY2-134" fmla="*/ 449212 h 1260823"/>
              <a:gd name="connsiteX3-135" fmla="*/ 3109370 w 3113920"/>
              <a:gd name="connsiteY3-136" fmla="*/ 1260823 h 1260823"/>
              <a:gd name="connsiteX0-137" fmla="*/ 0 w 3109663"/>
              <a:gd name="connsiteY0-138" fmla="*/ 0 h 1260823"/>
              <a:gd name="connsiteX1-139" fmla="*/ 684776 w 3109663"/>
              <a:gd name="connsiteY1-140" fmla="*/ 402508 h 1260823"/>
              <a:gd name="connsiteX2-141" fmla="*/ 2222705 w 3109663"/>
              <a:gd name="connsiteY2-142" fmla="*/ 449212 h 1260823"/>
              <a:gd name="connsiteX3-143" fmla="*/ 3109370 w 3109663"/>
              <a:gd name="connsiteY3-144" fmla="*/ 1260823 h 1260823"/>
              <a:gd name="connsiteX0-145" fmla="*/ 0 w 3109740"/>
              <a:gd name="connsiteY0-146" fmla="*/ 0 h 1260823"/>
              <a:gd name="connsiteX1-147" fmla="*/ 684776 w 3109740"/>
              <a:gd name="connsiteY1-148" fmla="*/ 402508 h 1260823"/>
              <a:gd name="connsiteX2-149" fmla="*/ 2222705 w 3109740"/>
              <a:gd name="connsiteY2-150" fmla="*/ 449212 h 1260823"/>
              <a:gd name="connsiteX3-151" fmla="*/ 3109370 w 3109740"/>
              <a:gd name="connsiteY3-152" fmla="*/ 1260823 h 12608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09740" h="1260823">
                <a:moveTo>
                  <a:pt x="0" y="0"/>
                </a:moveTo>
                <a:cubicBezTo>
                  <a:pt x="57150" y="200332"/>
                  <a:pt x="250825" y="391139"/>
                  <a:pt x="684776" y="402508"/>
                </a:cubicBezTo>
                <a:cubicBezTo>
                  <a:pt x="1197419" y="418076"/>
                  <a:pt x="1711926" y="344260"/>
                  <a:pt x="2222705" y="449212"/>
                </a:cubicBezTo>
                <a:cubicBezTo>
                  <a:pt x="2733484" y="554164"/>
                  <a:pt x="3123463" y="845369"/>
                  <a:pt x="3109370" y="1260823"/>
                </a:cubicBezTo>
              </a:path>
            </a:pathLst>
          </a:custGeom>
          <a:noFill/>
          <a:ln w="3810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6"/>
          <p:cNvSpPr/>
          <p:nvPr userDrawn="1">
            <p:custDataLst>
              <p:tags r:id="rId1"/>
            </p:custDataLst>
          </p:nvPr>
        </p:nvSpPr>
        <p:spPr>
          <a:xfrm>
            <a:off x="5836920" y="1901190"/>
            <a:ext cx="3833495" cy="4154805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gradFill flip="y" rotWithShape="1">
            <a:gsLst>
              <a:gs pos="100000">
                <a:schemeClr val="accent3">
                  <a:lumMod val="60000"/>
                  <a:lumOff val="40000"/>
                  <a:alpha val="24000"/>
                </a:schemeClr>
              </a:gs>
              <a:gs pos="25000">
                <a:schemeClr val="accent3">
                  <a:alpha val="18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" name="Freeform: Shape 6"/>
          <p:cNvSpPr/>
          <p:nvPr userDrawn="1">
            <p:custDataLst>
              <p:tags r:id="rId2"/>
            </p:custDataLst>
          </p:nvPr>
        </p:nvSpPr>
        <p:spPr>
          <a:xfrm>
            <a:off x="8083952" y="713155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gradFill flip="y" rotWithShape="1">
            <a:gsLst>
              <a:gs pos="100000">
                <a:schemeClr val="accent3">
                  <a:lumMod val="60000"/>
                  <a:lumOff val="40000"/>
                  <a:alpha val="24000"/>
                </a:schemeClr>
              </a:gs>
              <a:gs pos="25000">
                <a:schemeClr val="accent3">
                  <a:alpha val="18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0" name="Freeform: Shape 6"/>
          <p:cNvSpPr/>
          <p:nvPr userDrawn="1">
            <p:custDataLst>
              <p:tags r:id="rId3"/>
            </p:custDataLst>
          </p:nvPr>
        </p:nvSpPr>
        <p:spPr>
          <a:xfrm>
            <a:off x="5965825" y="1774825"/>
            <a:ext cx="3704590" cy="4281170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4" name="Rectangle 33"/>
          <p:cNvSpPr/>
          <p:nvPr>
            <p:custDataLst>
              <p:tags r:id="rId5"/>
            </p:custDataLst>
          </p:nvPr>
        </p:nvSpPr>
        <p:spPr>
          <a:xfrm>
            <a:off x="2" y="-266"/>
            <a:ext cx="12191998" cy="183695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95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Rectangle: Rounded Corners 46"/>
          <p:cNvSpPr/>
          <p:nvPr>
            <p:custDataLst>
              <p:tags r:id="rId6"/>
            </p:custDataLst>
          </p:nvPr>
        </p:nvSpPr>
        <p:spPr>
          <a:xfrm>
            <a:off x="473710" y="253365"/>
            <a:ext cx="6535420" cy="1169035"/>
          </a:xfrm>
          <a:prstGeom prst="roundRect">
            <a:avLst>
              <a:gd name="adj" fmla="val 4748"/>
            </a:avLst>
          </a:prstGeom>
          <a:solidFill>
            <a:schemeClr val="bg1"/>
          </a:solidFill>
          <a:ln>
            <a:noFill/>
          </a:ln>
          <a:effectLst>
            <a:outerShdw blurRad="152400" dist="50800" dir="5400000" sx="99000" sy="99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TextBox 48"/>
          <p:cNvSpPr txBox="1"/>
          <p:nvPr>
            <p:custDataLst>
              <p:tags r:id="rId7"/>
            </p:custDataLst>
          </p:nvPr>
        </p:nvSpPr>
        <p:spPr>
          <a:xfrm>
            <a:off x="765810" y="602615"/>
            <a:ext cx="583755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3">
                    <a:lumMod val="75000"/>
                  </a:schemeClr>
                </a:solidFill>
                <a:latin typeface="+mj-lt"/>
                <a:cs typeface="Catamaran Bold" panose="00000800000000000000" pitchFamily="2" charset="0"/>
              </a:rPr>
              <a:t>Modern Applicatin and Research</a:t>
            </a:r>
            <a:endParaRPr lang="en-US" altLang="zh-CN" sz="2800" dirty="0">
              <a:solidFill>
                <a:schemeClr val="accent3">
                  <a:lumMod val="75000"/>
                </a:schemeClr>
              </a:solidFill>
              <a:latin typeface="+mj-lt"/>
              <a:cs typeface="Catamaran Bold" panose="00000800000000000000" pitchFamily="2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73380" y="2158365"/>
            <a:ext cx="4998720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Integration with Western Medicine</a:t>
            </a:r>
            <a:endParaRPr lang="en-US" b="1"/>
          </a:p>
          <a:p>
            <a:endParaRPr lang="en-US"/>
          </a:p>
          <a:p>
            <a:r>
              <a:rPr lang="en-US" sz="1600" b="1"/>
              <a:t>Collaboration:</a:t>
            </a:r>
            <a:r>
              <a:rPr lang="en-US" sz="1600"/>
              <a:t> Complementary use in hospitals and clinics.</a:t>
            </a:r>
            <a:endParaRPr lang="en-US" sz="1600"/>
          </a:p>
          <a:p>
            <a:r>
              <a:rPr lang="en-US" sz="1600" b="1"/>
              <a:t>Research:</a:t>
            </a:r>
            <a:r>
              <a:rPr lang="en-US" sz="1600"/>
              <a:t> Ongoing studies on efficacy and mechanisms.</a:t>
            </a:r>
            <a:endParaRPr lang="en-US" sz="1600"/>
          </a:p>
          <a:p>
            <a:endParaRPr lang="en-US"/>
          </a:p>
          <a:p>
            <a:endParaRPr lang="en-US"/>
          </a:p>
          <a:p>
            <a:r>
              <a:rPr lang="en-US" b="1"/>
              <a:t>Global Influence </a:t>
            </a:r>
            <a:endParaRPr lang="en-US" b="1"/>
          </a:p>
          <a:p>
            <a:endParaRPr lang="en-US"/>
          </a:p>
          <a:p>
            <a:r>
              <a:rPr lang="en-US" b="1"/>
              <a:t>Adoption: </a:t>
            </a:r>
            <a:r>
              <a:rPr lang="en-US"/>
              <a:t>Increasing Popularity worldwide. 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" grpId="0" bldLvl="0" animBg="1"/>
      <p:bldP spid="10" grpId="0" bldLvl="0" animBg="1"/>
      <p:bldP spid="34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"/>
          <p:cNvSpPr/>
          <p:nvPr userDrawn="1"/>
        </p:nvSpPr>
        <p:spPr>
          <a:xfrm flipH="1" flipV="1">
            <a:off x="369570" y="1165860"/>
            <a:ext cx="11823065" cy="5692140"/>
          </a:xfrm>
          <a:custGeom>
            <a:avLst/>
            <a:gdLst>
              <a:gd name="connsiteX0" fmla="*/ 0 w 18619"/>
              <a:gd name="connsiteY0" fmla="*/ 0 h 9142"/>
              <a:gd name="connsiteX1" fmla="*/ 18619 w 18619"/>
              <a:gd name="connsiteY1" fmla="*/ 0 h 9142"/>
              <a:gd name="connsiteX2" fmla="*/ 17995 w 18619"/>
              <a:gd name="connsiteY2" fmla="*/ 718 h 9142"/>
              <a:gd name="connsiteX3" fmla="*/ 15633 w 18619"/>
              <a:gd name="connsiteY3" fmla="*/ 2046 h 9142"/>
              <a:gd name="connsiteX4" fmla="*/ 1815 w 18619"/>
              <a:gd name="connsiteY4" fmla="*/ 8974 h 9142"/>
              <a:gd name="connsiteX5" fmla="*/ 655 w 18619"/>
              <a:gd name="connsiteY5" fmla="*/ 9136 h 9142"/>
              <a:gd name="connsiteX6" fmla="*/ 16 w 18619"/>
              <a:gd name="connsiteY6" fmla="*/ 8880 h 9142"/>
              <a:gd name="connsiteX7" fmla="*/ 0 w 18619"/>
              <a:gd name="connsiteY7" fmla="*/ 0 h 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19" h="9142">
                <a:moveTo>
                  <a:pt x="0" y="0"/>
                </a:moveTo>
                <a:lnTo>
                  <a:pt x="18619" y="0"/>
                </a:lnTo>
                <a:cubicBezTo>
                  <a:pt x="18411" y="240"/>
                  <a:pt x="18690" y="70"/>
                  <a:pt x="17995" y="718"/>
                </a:cubicBezTo>
                <a:cubicBezTo>
                  <a:pt x="16902" y="1502"/>
                  <a:pt x="16219" y="1757"/>
                  <a:pt x="15633" y="2046"/>
                </a:cubicBezTo>
                <a:cubicBezTo>
                  <a:pt x="15633" y="2046"/>
                  <a:pt x="16761" y="1501"/>
                  <a:pt x="1815" y="8974"/>
                </a:cubicBezTo>
                <a:cubicBezTo>
                  <a:pt x="1324" y="9137"/>
                  <a:pt x="1233" y="9156"/>
                  <a:pt x="655" y="9136"/>
                </a:cubicBezTo>
                <a:cubicBezTo>
                  <a:pt x="-79" y="8940"/>
                  <a:pt x="229" y="8965"/>
                  <a:pt x="16" y="8880"/>
                </a:cubicBezTo>
                <a:cubicBezTo>
                  <a:pt x="31" y="4395"/>
                  <a:pt x="0" y="3042"/>
                  <a:pt x="0" y="0"/>
                </a:cubicBezTo>
                <a:close/>
              </a:path>
            </a:pathLst>
          </a:custGeom>
          <a:blipFill rotWithShape="0"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3000" t="-15000" r="-1000" b="-2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2795" y="1487170"/>
            <a:ext cx="4379595" cy="1433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>
                <a:sym typeface="+mn-ea"/>
              </a:rPr>
              <a:t>Conclusion</a:t>
            </a:r>
            <a:endParaRPr lang="en-US" sz="3600" b="1" dirty="0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643716" y="2920971"/>
            <a:ext cx="904568" cy="1016060"/>
            <a:chOff x="5643716" y="2920971"/>
            <a:chExt cx="904568" cy="1016060"/>
          </a:xfrm>
        </p:grpSpPr>
        <p:sp>
          <p:nvSpPr>
            <p:cNvPr id="27" name="Freeform: Shape 26"/>
            <p:cNvSpPr/>
            <p:nvPr/>
          </p:nvSpPr>
          <p:spPr>
            <a:xfrm>
              <a:off x="5643716" y="2920971"/>
              <a:ext cx="904568" cy="1016060"/>
            </a:xfrm>
            <a:custGeom>
              <a:avLst/>
              <a:gdLst>
                <a:gd name="connsiteX0" fmla="*/ 1263423 w 2526846"/>
                <a:gd name="connsiteY0" fmla="*/ 0 h 2838291"/>
                <a:gd name="connsiteX1" fmla="*/ 1396808 w 2526846"/>
                <a:gd name="connsiteY1" fmla="*/ 31204 h 2838291"/>
                <a:gd name="connsiteX2" fmla="*/ 2361449 w 2526846"/>
                <a:gd name="connsiteY2" fmla="*/ 513410 h 2838291"/>
                <a:gd name="connsiteX3" fmla="*/ 2526846 w 2526846"/>
                <a:gd name="connsiteY3" fmla="*/ 781183 h 2838291"/>
                <a:gd name="connsiteX4" fmla="*/ 2526846 w 2526846"/>
                <a:gd name="connsiteY4" fmla="*/ 2057108 h 2838291"/>
                <a:gd name="connsiteX5" fmla="*/ 2361449 w 2526846"/>
                <a:gd name="connsiteY5" fmla="*/ 2324881 h 2838291"/>
                <a:gd name="connsiteX6" fmla="*/ 1396808 w 2526846"/>
                <a:gd name="connsiteY6" fmla="*/ 2807087 h 2838291"/>
                <a:gd name="connsiteX7" fmla="*/ 1130038 w 2526846"/>
                <a:gd name="connsiteY7" fmla="*/ 2807087 h 2838291"/>
                <a:gd name="connsiteX8" fmla="*/ 165398 w 2526846"/>
                <a:gd name="connsiteY8" fmla="*/ 2324881 h 2838291"/>
                <a:gd name="connsiteX9" fmla="*/ 0 w 2526846"/>
                <a:gd name="connsiteY9" fmla="*/ 2057108 h 2838291"/>
                <a:gd name="connsiteX10" fmla="*/ 0 w 2526846"/>
                <a:gd name="connsiteY10" fmla="*/ 781183 h 2838291"/>
                <a:gd name="connsiteX11" fmla="*/ 165398 w 2526846"/>
                <a:gd name="connsiteY11" fmla="*/ 513410 h 2838291"/>
                <a:gd name="connsiteX12" fmla="*/ 1130038 w 2526846"/>
                <a:gd name="connsiteY12" fmla="*/ 31204 h 2838291"/>
                <a:gd name="connsiteX13" fmla="*/ 1263423 w 2526846"/>
                <a:gd name="connsiteY13" fmla="*/ 0 h 28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6846" h="2838291">
                  <a:moveTo>
                    <a:pt x="1263423" y="0"/>
                  </a:moveTo>
                  <a:cubicBezTo>
                    <a:pt x="1309041" y="0"/>
                    <a:pt x="1354659" y="10401"/>
                    <a:pt x="1396808" y="31204"/>
                  </a:cubicBezTo>
                  <a:cubicBezTo>
                    <a:pt x="1396808" y="31204"/>
                    <a:pt x="1396808" y="31204"/>
                    <a:pt x="2361449" y="513410"/>
                  </a:cubicBezTo>
                  <a:cubicBezTo>
                    <a:pt x="2462821" y="564618"/>
                    <a:pt x="2526846" y="668100"/>
                    <a:pt x="2526846" y="781183"/>
                  </a:cubicBezTo>
                  <a:cubicBezTo>
                    <a:pt x="2526846" y="781183"/>
                    <a:pt x="2526846" y="781183"/>
                    <a:pt x="2526846" y="2057108"/>
                  </a:cubicBezTo>
                  <a:cubicBezTo>
                    <a:pt x="2526846" y="2170191"/>
                    <a:pt x="2462821" y="2273674"/>
                    <a:pt x="2361449" y="2324881"/>
                  </a:cubicBezTo>
                  <a:cubicBezTo>
                    <a:pt x="2361449" y="2324881"/>
                    <a:pt x="2361449" y="2324881"/>
                    <a:pt x="1396808" y="2807087"/>
                  </a:cubicBezTo>
                  <a:cubicBezTo>
                    <a:pt x="1312509" y="2848693"/>
                    <a:pt x="1214337" y="2848693"/>
                    <a:pt x="1130038" y="2807087"/>
                  </a:cubicBezTo>
                  <a:cubicBezTo>
                    <a:pt x="1130038" y="2807087"/>
                    <a:pt x="1130038" y="2807087"/>
                    <a:pt x="165398" y="2324881"/>
                  </a:cubicBezTo>
                  <a:cubicBezTo>
                    <a:pt x="64025" y="2273674"/>
                    <a:pt x="0" y="2170191"/>
                    <a:pt x="0" y="2057108"/>
                  </a:cubicBezTo>
                  <a:cubicBezTo>
                    <a:pt x="0" y="2057108"/>
                    <a:pt x="0" y="2057108"/>
                    <a:pt x="0" y="781183"/>
                  </a:cubicBezTo>
                  <a:cubicBezTo>
                    <a:pt x="0" y="668100"/>
                    <a:pt x="64025" y="564618"/>
                    <a:pt x="165398" y="513410"/>
                  </a:cubicBezTo>
                  <a:cubicBezTo>
                    <a:pt x="165398" y="513410"/>
                    <a:pt x="165398" y="513410"/>
                    <a:pt x="1130038" y="31204"/>
                  </a:cubicBezTo>
                  <a:cubicBezTo>
                    <a:pt x="1172188" y="10401"/>
                    <a:pt x="1217806" y="0"/>
                    <a:pt x="12634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50800" dir="5400000" sx="96000" sy="96000" algn="t" rotWithShape="0">
                <a:schemeClr val="tx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b="1">
                <a:solidFill>
                  <a:schemeClr val="bg1">
                    <a:lumMod val="95000"/>
                    <a:alpha val="40000"/>
                  </a:schemeClr>
                </a:solidFill>
                <a:latin typeface="+mj-lt"/>
              </a:endParaRPr>
            </a:p>
          </p:txBody>
        </p:sp>
        <p:sp>
          <p:nvSpPr>
            <p:cNvPr id="28" name="Freeform 29"/>
            <p:cNvSpPr>
              <a:spLocks noChangeArrowheads="1"/>
            </p:cNvSpPr>
            <p:nvPr/>
          </p:nvSpPr>
          <p:spPr bwMode="auto">
            <a:xfrm>
              <a:off x="5961603" y="3290338"/>
              <a:ext cx="268794" cy="277327"/>
            </a:xfrm>
            <a:custGeom>
              <a:avLst/>
              <a:gdLst>
                <a:gd name="T0" fmla="*/ 111726 w 444"/>
                <a:gd name="T1" fmla="*/ 150538 h 462"/>
                <a:gd name="T2" fmla="*/ 111726 w 444"/>
                <a:gd name="T3" fmla="*/ 150538 h 462"/>
                <a:gd name="T4" fmla="*/ 144162 w 444"/>
                <a:gd name="T5" fmla="*/ 114802 h 462"/>
                <a:gd name="T6" fmla="*/ 199574 w 444"/>
                <a:gd name="T7" fmla="*/ 31716 h 462"/>
                <a:gd name="T8" fmla="*/ 191916 w 444"/>
                <a:gd name="T9" fmla="*/ 23675 h 462"/>
                <a:gd name="T10" fmla="*/ 155875 w 444"/>
                <a:gd name="T11" fmla="*/ 23675 h 462"/>
                <a:gd name="T12" fmla="*/ 100013 w 444"/>
                <a:gd name="T13" fmla="*/ 0 h 462"/>
                <a:gd name="T14" fmla="*/ 44150 w 444"/>
                <a:gd name="T15" fmla="*/ 23675 h 462"/>
                <a:gd name="T16" fmla="*/ 8109 w 444"/>
                <a:gd name="T17" fmla="*/ 23675 h 462"/>
                <a:gd name="T18" fmla="*/ 0 w 444"/>
                <a:gd name="T19" fmla="*/ 31716 h 462"/>
                <a:gd name="T20" fmla="*/ 55863 w 444"/>
                <a:gd name="T21" fmla="*/ 114802 h 462"/>
                <a:gd name="T22" fmla="*/ 87849 w 444"/>
                <a:gd name="T23" fmla="*/ 150538 h 462"/>
                <a:gd name="T24" fmla="*/ 87849 w 444"/>
                <a:gd name="T25" fmla="*/ 166172 h 462"/>
                <a:gd name="T26" fmla="*/ 48204 w 444"/>
                <a:gd name="T27" fmla="*/ 185827 h 462"/>
                <a:gd name="T28" fmla="*/ 100013 w 444"/>
                <a:gd name="T29" fmla="*/ 205928 h 462"/>
                <a:gd name="T30" fmla="*/ 147766 w 444"/>
                <a:gd name="T31" fmla="*/ 185827 h 462"/>
                <a:gd name="T32" fmla="*/ 111726 w 444"/>
                <a:gd name="T33" fmla="*/ 166172 h 462"/>
                <a:gd name="T34" fmla="*/ 111726 w 444"/>
                <a:gd name="T35" fmla="*/ 150538 h 462"/>
                <a:gd name="T36" fmla="*/ 144162 w 444"/>
                <a:gd name="T37" fmla="*/ 94700 h 462"/>
                <a:gd name="T38" fmla="*/ 144162 w 444"/>
                <a:gd name="T39" fmla="*/ 94700 h 462"/>
                <a:gd name="T40" fmla="*/ 155875 w 444"/>
                <a:gd name="T41" fmla="*/ 39756 h 462"/>
                <a:gd name="T42" fmla="*/ 183807 w 444"/>
                <a:gd name="T43" fmla="*/ 39756 h 462"/>
                <a:gd name="T44" fmla="*/ 144162 w 444"/>
                <a:gd name="T45" fmla="*/ 94700 h 462"/>
                <a:gd name="T46" fmla="*/ 100013 w 444"/>
                <a:gd name="T47" fmla="*/ 16081 h 462"/>
                <a:gd name="T48" fmla="*/ 100013 w 444"/>
                <a:gd name="T49" fmla="*/ 16081 h 462"/>
                <a:gd name="T50" fmla="*/ 144162 w 444"/>
                <a:gd name="T51" fmla="*/ 31716 h 462"/>
                <a:gd name="T52" fmla="*/ 100013 w 444"/>
                <a:gd name="T53" fmla="*/ 51370 h 462"/>
                <a:gd name="T54" fmla="*/ 55863 w 444"/>
                <a:gd name="T55" fmla="*/ 31716 h 462"/>
                <a:gd name="T56" fmla="*/ 100013 w 444"/>
                <a:gd name="T57" fmla="*/ 16081 h 462"/>
                <a:gd name="T58" fmla="*/ 16218 w 444"/>
                <a:gd name="T59" fmla="*/ 39756 h 462"/>
                <a:gd name="T60" fmla="*/ 16218 w 444"/>
                <a:gd name="T61" fmla="*/ 39756 h 462"/>
                <a:gd name="T62" fmla="*/ 44150 w 444"/>
                <a:gd name="T63" fmla="*/ 39756 h 462"/>
                <a:gd name="T64" fmla="*/ 55863 w 444"/>
                <a:gd name="T65" fmla="*/ 94700 h 462"/>
                <a:gd name="T66" fmla="*/ 16218 w 444"/>
                <a:gd name="T67" fmla="*/ 39756 h 4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1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C:\Users\mahfuztbt\Desktop\TCM images\conlcusion.pngconlcusion"/>
          <p:cNvPicPr>
            <a:picLocks noChangeAspect="1"/>
          </p:cNvPicPr>
          <p:nvPr/>
        </p:nvPicPr>
        <p:blipFill>
          <a:blip r:embed="rId1"/>
          <a:srcRect l="8565" r="8565"/>
          <a:stretch>
            <a:fillRect/>
          </a:stretch>
        </p:blipFill>
        <p:spPr>
          <a:xfrm>
            <a:off x="0" y="11430"/>
            <a:ext cx="5962650" cy="479679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635" y="-5080"/>
            <a:ext cx="5962015" cy="4813300"/>
          </a:xfrm>
          <a:prstGeom prst="rect">
            <a:avLst/>
          </a:prstGeom>
          <a:solidFill>
            <a:schemeClr val="accent3"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: Rounded Corners 8"/>
          <p:cNvSpPr/>
          <p:nvPr/>
        </p:nvSpPr>
        <p:spPr>
          <a:xfrm>
            <a:off x="653415" y="5193665"/>
            <a:ext cx="3357880" cy="1278890"/>
          </a:xfrm>
          <a:prstGeom prst="roundRect">
            <a:avLst>
              <a:gd name="adj" fmla="val 2180"/>
            </a:avLst>
          </a:prstGeom>
          <a:solidFill>
            <a:schemeClr val="bg1"/>
          </a:solidFill>
          <a:ln>
            <a:noFill/>
          </a:ln>
          <a:effectLst>
            <a:outerShdw blurRad="304800" dist="63500" dir="5400000" sx="99000" sy="99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4" name="Rectangle: Rounded Corners 13"/>
          <p:cNvSpPr/>
          <p:nvPr/>
        </p:nvSpPr>
        <p:spPr>
          <a:xfrm>
            <a:off x="4417060" y="5193665"/>
            <a:ext cx="3357880" cy="1278890"/>
          </a:xfrm>
          <a:prstGeom prst="roundRect">
            <a:avLst>
              <a:gd name="adj" fmla="val 2180"/>
            </a:avLst>
          </a:prstGeom>
          <a:solidFill>
            <a:schemeClr val="bg1"/>
          </a:solidFill>
          <a:ln>
            <a:noFill/>
          </a:ln>
          <a:effectLst>
            <a:outerShdw blurRad="304800" dist="63500" dir="5400000" sx="99000" sy="99000" algn="t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9" name="Rectangle: Rounded Corners 18"/>
          <p:cNvSpPr/>
          <p:nvPr/>
        </p:nvSpPr>
        <p:spPr>
          <a:xfrm>
            <a:off x="8180705" y="5193665"/>
            <a:ext cx="3357880" cy="1278890"/>
          </a:xfrm>
          <a:prstGeom prst="roundRect">
            <a:avLst>
              <a:gd name="adj" fmla="val 2180"/>
            </a:avLst>
          </a:prstGeom>
          <a:solidFill>
            <a:schemeClr val="bg1">
              <a:alpha val="2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 dirty="0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099216" y="2208550"/>
            <a:ext cx="4085304" cy="7550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TCM’s holistic approach.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Importance of balance and harmony.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Continued relevance in modern healthcare.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099216" y="726839"/>
            <a:ext cx="4085304" cy="755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Conclusion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5" name="TextBox 27"/>
          <p:cNvSpPr txBox="1"/>
          <p:nvPr/>
        </p:nvSpPr>
        <p:spPr>
          <a:xfrm>
            <a:off x="7145571" y="1615204"/>
            <a:ext cx="4085304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Summary</a:t>
            </a:r>
            <a:endParaRPr lang="en-US" altLang="zh-CN" sz="2000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6"/>
          <p:cNvSpPr/>
          <p:nvPr userDrawn="1"/>
        </p:nvSpPr>
        <p:spPr>
          <a:xfrm>
            <a:off x="4070752" y="1626920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1"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6" name="Freeform: Shape 6"/>
          <p:cNvSpPr/>
          <p:nvPr userDrawn="1"/>
        </p:nvSpPr>
        <p:spPr>
          <a:xfrm>
            <a:off x="6163077" y="2126665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1">
            <a:blip r:embed="rId2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3" name="Freeform: Shape 6"/>
          <p:cNvSpPr/>
          <p:nvPr userDrawn="1"/>
        </p:nvSpPr>
        <p:spPr>
          <a:xfrm>
            <a:off x="5554112" y="4311065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gradFill flip="y" rotWithShape="1">
            <a:gsLst>
              <a:gs pos="100000">
                <a:schemeClr val="accent3">
                  <a:lumMod val="60000"/>
                  <a:lumOff val="40000"/>
                  <a:alpha val="49000"/>
                </a:schemeClr>
              </a:gs>
              <a:gs pos="25000">
                <a:schemeClr val="accent3">
                  <a:alpha val="46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2" name="Freeform: Shape 6"/>
          <p:cNvSpPr/>
          <p:nvPr userDrawn="1"/>
        </p:nvSpPr>
        <p:spPr>
          <a:xfrm>
            <a:off x="-351388" y="4311065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0"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0" ty="1384300" sx="100000" sy="100000" flip="xy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7" name="Freeform: Shape 6"/>
          <p:cNvSpPr/>
          <p:nvPr userDrawn="1"/>
        </p:nvSpPr>
        <p:spPr>
          <a:xfrm>
            <a:off x="5554112" y="4311065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1">
            <a:blip r:embed="rId4"/>
            <a:stretch>
              <a:fillRect/>
            </a:stretch>
          </a:blipFill>
          <a:ln w="285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6" name="Freeform: Shape 6"/>
          <p:cNvSpPr/>
          <p:nvPr userDrawn="1"/>
        </p:nvSpPr>
        <p:spPr>
          <a:xfrm>
            <a:off x="2601362" y="4311065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1">
            <a:blip r:embed="rId5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9" name="Freeform: Shape 6"/>
          <p:cNvSpPr/>
          <p:nvPr userDrawn="1"/>
        </p:nvSpPr>
        <p:spPr>
          <a:xfrm>
            <a:off x="1147212" y="1633905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1">
            <a:blip r:embed="rId6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-7397750" ty="-1009650" sx="60000" sy="60000" flip="y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1" name="Freeform: Shape 6"/>
          <p:cNvSpPr/>
          <p:nvPr userDrawn="1"/>
        </p:nvSpPr>
        <p:spPr>
          <a:xfrm>
            <a:off x="2601362" y="-1044525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1">
            <a:blip r:embed="rId7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7566025" y="1042035"/>
            <a:ext cx="4511675" cy="28994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4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Thank You</a:t>
            </a:r>
            <a:endParaRPr lang="en-US" altLang="zh-CN" sz="48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7" name="Freeform: Shape 6"/>
          <p:cNvSpPr/>
          <p:nvPr userDrawn="1"/>
        </p:nvSpPr>
        <p:spPr>
          <a:xfrm>
            <a:off x="-1834748" y="1626920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1">
            <a:blip r:embed="rId8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4" name="Freeform: Shape 6"/>
          <p:cNvSpPr/>
          <p:nvPr userDrawn="1"/>
        </p:nvSpPr>
        <p:spPr>
          <a:xfrm>
            <a:off x="1147212" y="1633905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1">
            <a:blip r:embed="rId9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8" name="Freeform: Shape 6"/>
          <p:cNvSpPr/>
          <p:nvPr userDrawn="1"/>
        </p:nvSpPr>
        <p:spPr>
          <a:xfrm>
            <a:off x="-351388" y="4311065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1">
            <a:blip r:embed="rId10"/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1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ldLvl="0" animBg="1"/>
      <p:bldP spid="6" grpId="0" bldLvl="0" animBg="1"/>
      <p:bldP spid="13" grpId="0" bldLvl="0" animBg="1"/>
      <p:bldP spid="12" grpId="0" bldLvl="0" animBg="1"/>
      <p:bldP spid="17" grpId="0" bldLvl="0" animBg="1"/>
      <p:bldP spid="16" grpId="0" bldLvl="0" animBg="1"/>
      <p:bldP spid="9" grpId="0" bldLvl="0" animBg="1"/>
      <p:bldP spid="11" grpId="0" bldLvl="0" animBg="1"/>
      <p:bldP spid="28" grpId="0"/>
      <p:bldP spid="7" grpId="0" bldLvl="0" animBg="1"/>
      <p:bldP spid="4" grpId="0" bldLvl="0" animBg="1"/>
      <p:bldP spid="8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2370455" y="1987550"/>
            <a:ext cx="404495" cy="397510"/>
            <a:chOff x="11011339" y="4661363"/>
            <a:chExt cx="2364497" cy="2364497"/>
          </a:xfrm>
          <a:solidFill>
            <a:schemeClr val="bg1"/>
          </a:solidFill>
          <a:effectLst>
            <a:outerShdw blurRad="901700" dist="190500" dir="5400000" algn="t" rotWithShape="0">
              <a:schemeClr val="accent3">
                <a:lumMod val="50000"/>
                <a:alpha val="40000"/>
              </a:schemeClr>
            </a:outerShdw>
          </a:effectLst>
        </p:grpSpPr>
        <p:sp>
          <p:nvSpPr>
            <p:cNvPr id="3" name="Rectangle: Rounded Corners 2"/>
            <p:cNvSpPr/>
            <p:nvPr/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grpFill/>
            <a:ln>
              <a:noFill/>
            </a:ln>
            <a:effectLst>
              <a:outerShdw blurRad="685800" sx="102000" sy="102000" algn="ctr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699494" y="4931426"/>
              <a:ext cx="988189" cy="18243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2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5" name="TextBox 6"/>
          <p:cNvSpPr txBox="1"/>
          <p:nvPr/>
        </p:nvSpPr>
        <p:spPr>
          <a:xfrm>
            <a:off x="5562605" y="230183"/>
            <a:ext cx="944880" cy="897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buClrTx/>
              <a:buSzTx/>
              <a:buFontTx/>
            </a:pPr>
            <a:r>
              <a:rPr lang="en-US" sz="3000" b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Calibri" panose="020F0502020204030204" charset="0"/>
              </a:rPr>
              <a:t>目录</a:t>
            </a:r>
            <a:endParaRPr lang="en-US" sz="3000" b="1">
              <a:solidFill>
                <a:schemeClr val="tx1">
                  <a:lumMod val="65000"/>
                  <a:lumOff val="35000"/>
                </a:schemeClr>
              </a:solidFill>
              <a:latin typeface="+mj-lt"/>
              <a:ea typeface="Open Sans Extrabold" panose="020B0906030804020204" pitchFamily="34" charset="0"/>
              <a:cs typeface="Calibri" panose="020F0502020204030204" charset="0"/>
            </a:endParaRPr>
          </a:p>
          <a:p>
            <a:pPr algn="ctr">
              <a:lnSpc>
                <a:spcPct val="160000"/>
              </a:lnSpc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sym typeface="+mn-ea"/>
              </a:rPr>
              <a:t>Contents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sym typeface="+mn-ea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71090" y="2665095"/>
            <a:ext cx="404495" cy="397510"/>
            <a:chOff x="11011339" y="4661363"/>
            <a:chExt cx="2364497" cy="2364497"/>
          </a:xfrm>
          <a:solidFill>
            <a:schemeClr val="bg1"/>
          </a:solidFill>
          <a:effectLst>
            <a:outerShdw blurRad="901700" dist="190500" dir="5400000" algn="t" rotWithShape="0">
              <a:schemeClr val="accent3">
                <a:lumMod val="50000"/>
                <a:alpha val="40000"/>
              </a:schemeClr>
            </a:outerShdw>
          </a:effectLst>
        </p:grpSpPr>
        <p:sp>
          <p:nvSpPr>
            <p:cNvPr id="12" name="Rectangle: Rounded Corners 2"/>
            <p:cNvSpPr/>
            <p:nvPr>
              <p:custDataLst>
                <p:tags r:id="rId1"/>
              </p:custDataLst>
            </p:nvPr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grpFill/>
            <a:ln>
              <a:noFill/>
            </a:ln>
            <a:effectLst>
              <a:outerShdw blurRad="685800" sx="102000" sy="102000" algn="ctr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sz="900"/>
            </a:p>
          </p:txBody>
        </p:sp>
        <p:sp>
          <p:nvSpPr>
            <p:cNvPr id="13" name="TextBox 8"/>
            <p:cNvSpPr txBox="1"/>
            <p:nvPr>
              <p:custDataLst>
                <p:tags r:id="rId2"/>
              </p:custDataLst>
            </p:nvPr>
          </p:nvSpPr>
          <p:spPr>
            <a:xfrm>
              <a:off x="11699494" y="4931426"/>
              <a:ext cx="988189" cy="18243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p>
              <a:pPr algn="ctr"/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3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2370455" y="3342640"/>
            <a:ext cx="404495" cy="397510"/>
            <a:chOff x="11011339" y="4661363"/>
            <a:chExt cx="2364497" cy="2364497"/>
          </a:xfrm>
          <a:solidFill>
            <a:schemeClr val="bg1"/>
          </a:solidFill>
          <a:effectLst>
            <a:outerShdw blurRad="901700" dist="190500" dir="5400000" algn="t" rotWithShape="0">
              <a:schemeClr val="accent3">
                <a:lumMod val="50000"/>
                <a:alpha val="40000"/>
              </a:schemeClr>
            </a:outerShdw>
          </a:effectLst>
        </p:grpSpPr>
        <p:sp>
          <p:nvSpPr>
            <p:cNvPr id="15" name="Rectangle: Rounded Corners 2"/>
            <p:cNvSpPr/>
            <p:nvPr>
              <p:custDataLst>
                <p:tags r:id="rId3"/>
              </p:custDataLst>
            </p:nvPr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grpFill/>
            <a:ln>
              <a:noFill/>
            </a:ln>
            <a:effectLst>
              <a:outerShdw blurRad="685800" sx="102000" sy="102000" algn="ctr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2" name="TextBox 8"/>
            <p:cNvSpPr txBox="1"/>
            <p:nvPr>
              <p:custDataLst>
                <p:tags r:id="rId4"/>
              </p:custDataLst>
            </p:nvPr>
          </p:nvSpPr>
          <p:spPr>
            <a:xfrm>
              <a:off x="11699494" y="4931426"/>
              <a:ext cx="988189" cy="18243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4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2379980" y="4065905"/>
            <a:ext cx="404495" cy="397510"/>
            <a:chOff x="11011339" y="4661363"/>
            <a:chExt cx="2364497" cy="2364497"/>
          </a:xfrm>
          <a:solidFill>
            <a:schemeClr val="bg1"/>
          </a:solidFill>
          <a:effectLst>
            <a:outerShdw blurRad="901700" dist="190500" dir="5400000" algn="t" rotWithShape="0">
              <a:schemeClr val="accent3">
                <a:lumMod val="50000"/>
                <a:alpha val="40000"/>
              </a:schemeClr>
            </a:outerShdw>
          </a:effectLst>
        </p:grpSpPr>
        <p:sp>
          <p:nvSpPr>
            <p:cNvPr id="28" name="Rectangle: Rounded Corners 2"/>
            <p:cNvSpPr/>
            <p:nvPr>
              <p:custDataLst>
                <p:tags r:id="rId5"/>
              </p:custDataLst>
            </p:nvPr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grpFill/>
            <a:ln>
              <a:noFill/>
            </a:ln>
            <a:effectLst>
              <a:outerShdw blurRad="685800" sx="102000" sy="102000" algn="ctr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29" name="TextBox 8"/>
            <p:cNvSpPr txBox="1"/>
            <p:nvPr>
              <p:custDataLst>
                <p:tags r:id="rId6"/>
              </p:custDataLst>
            </p:nvPr>
          </p:nvSpPr>
          <p:spPr>
            <a:xfrm>
              <a:off x="11699494" y="4931426"/>
              <a:ext cx="988189" cy="18243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5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2371725" y="4827905"/>
            <a:ext cx="404495" cy="397510"/>
            <a:chOff x="11011339" y="4661363"/>
            <a:chExt cx="2364497" cy="2364497"/>
          </a:xfrm>
          <a:solidFill>
            <a:schemeClr val="bg1"/>
          </a:solidFill>
          <a:effectLst>
            <a:outerShdw blurRad="901700" dist="190500" dir="5400000" algn="t" rotWithShape="0">
              <a:schemeClr val="accent3">
                <a:lumMod val="50000"/>
                <a:alpha val="40000"/>
              </a:schemeClr>
            </a:outerShdw>
          </a:effectLst>
        </p:grpSpPr>
        <p:sp>
          <p:nvSpPr>
            <p:cNvPr id="31" name="Rectangle: Rounded Corners 2"/>
            <p:cNvSpPr/>
            <p:nvPr>
              <p:custDataLst>
                <p:tags r:id="rId7"/>
              </p:custDataLst>
            </p:nvPr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grpFill/>
            <a:ln>
              <a:noFill/>
            </a:ln>
            <a:effectLst>
              <a:outerShdw blurRad="685800" sx="102000" sy="102000" algn="ctr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2" name="TextBox 8"/>
            <p:cNvSpPr txBox="1"/>
            <p:nvPr>
              <p:custDataLst>
                <p:tags r:id="rId8"/>
              </p:custDataLst>
            </p:nvPr>
          </p:nvSpPr>
          <p:spPr>
            <a:xfrm>
              <a:off x="11699494" y="4931426"/>
              <a:ext cx="988189" cy="18243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6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2370455" y="5589905"/>
            <a:ext cx="404495" cy="397510"/>
            <a:chOff x="11011339" y="4661363"/>
            <a:chExt cx="2364497" cy="2364497"/>
          </a:xfrm>
          <a:solidFill>
            <a:schemeClr val="bg1"/>
          </a:solidFill>
          <a:effectLst>
            <a:outerShdw blurRad="901700" dist="190500" dir="5400000" algn="t" rotWithShape="0">
              <a:schemeClr val="accent3">
                <a:lumMod val="50000"/>
                <a:alpha val="40000"/>
              </a:schemeClr>
            </a:outerShdw>
          </a:effectLst>
        </p:grpSpPr>
        <p:sp>
          <p:nvSpPr>
            <p:cNvPr id="34" name="Rectangle: Rounded Corners 2"/>
            <p:cNvSpPr/>
            <p:nvPr>
              <p:custDataLst>
                <p:tags r:id="rId9"/>
              </p:custDataLst>
            </p:nvPr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grpFill/>
            <a:ln>
              <a:noFill/>
            </a:ln>
            <a:effectLst>
              <a:outerShdw blurRad="685800" sx="102000" sy="102000" algn="ctr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35" name="TextBox 8"/>
            <p:cNvSpPr txBox="1"/>
            <p:nvPr>
              <p:custDataLst>
                <p:tags r:id="rId10"/>
              </p:custDataLst>
            </p:nvPr>
          </p:nvSpPr>
          <p:spPr>
            <a:xfrm>
              <a:off x="11699494" y="4931426"/>
              <a:ext cx="988189" cy="18243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7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2380615" y="1310640"/>
            <a:ext cx="404495" cy="397510"/>
            <a:chOff x="11011339" y="4661363"/>
            <a:chExt cx="2364497" cy="2364497"/>
          </a:xfrm>
          <a:solidFill>
            <a:schemeClr val="bg1"/>
          </a:solidFill>
          <a:effectLst>
            <a:outerShdw blurRad="901700" dist="190500" dir="5400000" algn="t" rotWithShape="0">
              <a:schemeClr val="accent3">
                <a:lumMod val="50000"/>
                <a:alpha val="40000"/>
              </a:schemeClr>
            </a:outerShdw>
          </a:effectLst>
        </p:grpSpPr>
        <p:sp>
          <p:nvSpPr>
            <p:cNvPr id="40" name="Rectangle: Rounded Corners 2"/>
            <p:cNvSpPr/>
            <p:nvPr>
              <p:custDataLst>
                <p:tags r:id="rId11"/>
              </p:custDataLst>
            </p:nvPr>
          </p:nvSpPr>
          <p:spPr>
            <a:xfrm rot="2700000">
              <a:off x="11011339" y="4661363"/>
              <a:ext cx="2364497" cy="2364497"/>
            </a:xfrm>
            <a:prstGeom prst="roundRect">
              <a:avLst>
                <a:gd name="adj" fmla="val 21316"/>
              </a:avLst>
            </a:prstGeom>
            <a:grpFill/>
            <a:ln>
              <a:noFill/>
            </a:ln>
            <a:effectLst>
              <a:outerShdw blurRad="685800" sx="102000" sy="102000" algn="ctr" rotWithShape="0">
                <a:schemeClr val="accent3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00"/>
            </a:p>
          </p:txBody>
        </p:sp>
        <p:sp>
          <p:nvSpPr>
            <p:cNvPr id="41" name="TextBox 8"/>
            <p:cNvSpPr txBox="1"/>
            <p:nvPr>
              <p:custDataLst>
                <p:tags r:id="rId12"/>
              </p:custDataLst>
            </p:nvPr>
          </p:nvSpPr>
          <p:spPr>
            <a:xfrm>
              <a:off x="11699494" y="4931426"/>
              <a:ext cx="988189" cy="1824364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sz="140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1</a:t>
              </a:r>
              <a:endParaRPr lang="en-US" sz="140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sp>
        <p:nvSpPr>
          <p:cNvPr id="2" name="Text Box 1"/>
          <p:cNvSpPr txBox="1"/>
          <p:nvPr/>
        </p:nvSpPr>
        <p:spPr>
          <a:xfrm>
            <a:off x="3153410" y="1318260"/>
            <a:ext cx="405892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Introduction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ext Box 3"/>
          <p:cNvSpPr txBox="1"/>
          <p:nvPr>
            <p:custDataLst>
              <p:tags r:id="rId13"/>
            </p:custDataLst>
          </p:nvPr>
        </p:nvSpPr>
        <p:spPr>
          <a:xfrm>
            <a:off x="3153410" y="1940560"/>
            <a:ext cx="405892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Fundamental Concepts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6" name="Text Box 5"/>
          <p:cNvSpPr txBox="1"/>
          <p:nvPr>
            <p:custDataLst>
              <p:tags r:id="rId14"/>
            </p:custDataLst>
          </p:nvPr>
        </p:nvSpPr>
        <p:spPr>
          <a:xfrm>
            <a:off x="3153410" y="2602230"/>
            <a:ext cx="405892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Diagnostic Methods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7" name="Text Box 6"/>
          <p:cNvSpPr txBox="1"/>
          <p:nvPr>
            <p:custDataLst>
              <p:tags r:id="rId15"/>
            </p:custDataLst>
          </p:nvPr>
        </p:nvSpPr>
        <p:spPr>
          <a:xfrm>
            <a:off x="3153410" y="3263900"/>
            <a:ext cx="405892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Treatment Modalities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ext Box 7"/>
          <p:cNvSpPr txBox="1"/>
          <p:nvPr>
            <p:custDataLst>
              <p:tags r:id="rId16"/>
            </p:custDataLst>
          </p:nvPr>
        </p:nvSpPr>
        <p:spPr>
          <a:xfrm>
            <a:off x="3153410" y="3980815"/>
            <a:ext cx="4058920" cy="53149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/>
              <a:t>Dietary Therapy and </a:t>
            </a:r>
            <a:r>
              <a:rPr lang="en-US">
                <a:sym typeface="+mn-ea"/>
              </a:rPr>
              <a:t>Mind Body Pratices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1" name="Text Box 10"/>
          <p:cNvSpPr txBox="1"/>
          <p:nvPr>
            <p:custDataLst>
              <p:tags r:id="rId17"/>
            </p:custDataLst>
          </p:nvPr>
        </p:nvSpPr>
        <p:spPr>
          <a:xfrm>
            <a:off x="3153410" y="4872990"/>
            <a:ext cx="405892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Modern Applications and Research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16" name="Text Box 15"/>
          <p:cNvSpPr txBox="1"/>
          <p:nvPr>
            <p:custDataLst>
              <p:tags r:id="rId18"/>
            </p:custDataLst>
          </p:nvPr>
        </p:nvSpPr>
        <p:spPr>
          <a:xfrm>
            <a:off x="3153410" y="5598160"/>
            <a:ext cx="4058920" cy="4743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en-US">
                <a:sym typeface="+mn-ea"/>
              </a:rPr>
              <a:t>Conclusion</a:t>
            </a:r>
            <a:endParaRPr lang="en-US"/>
          </a:p>
          <a:p>
            <a:endParaRPr lang="en-US"/>
          </a:p>
          <a:p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 p14:presetBounceEnd="75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5000">
                                          <p:cBhvr additive="base">
                                            <p:cTn id="7" dur="1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5000">
                                          <p:cBhvr additive="base">
                                            <p:cTn id="8" dur="1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2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"/>
          <p:cNvSpPr/>
          <p:nvPr userDrawn="1"/>
        </p:nvSpPr>
        <p:spPr>
          <a:xfrm flipH="1" flipV="1">
            <a:off x="369570" y="1165860"/>
            <a:ext cx="11823065" cy="5692140"/>
          </a:xfrm>
          <a:custGeom>
            <a:avLst/>
            <a:gdLst>
              <a:gd name="connsiteX0" fmla="*/ 0 w 18619"/>
              <a:gd name="connsiteY0" fmla="*/ 0 h 9142"/>
              <a:gd name="connsiteX1" fmla="*/ 18619 w 18619"/>
              <a:gd name="connsiteY1" fmla="*/ 0 h 9142"/>
              <a:gd name="connsiteX2" fmla="*/ 17995 w 18619"/>
              <a:gd name="connsiteY2" fmla="*/ 718 h 9142"/>
              <a:gd name="connsiteX3" fmla="*/ 15633 w 18619"/>
              <a:gd name="connsiteY3" fmla="*/ 2046 h 9142"/>
              <a:gd name="connsiteX4" fmla="*/ 1815 w 18619"/>
              <a:gd name="connsiteY4" fmla="*/ 8974 h 9142"/>
              <a:gd name="connsiteX5" fmla="*/ 655 w 18619"/>
              <a:gd name="connsiteY5" fmla="*/ 9136 h 9142"/>
              <a:gd name="connsiteX6" fmla="*/ 16 w 18619"/>
              <a:gd name="connsiteY6" fmla="*/ 8880 h 9142"/>
              <a:gd name="connsiteX7" fmla="*/ 0 w 18619"/>
              <a:gd name="connsiteY7" fmla="*/ 0 h 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19" h="9142">
                <a:moveTo>
                  <a:pt x="0" y="0"/>
                </a:moveTo>
                <a:lnTo>
                  <a:pt x="18619" y="0"/>
                </a:lnTo>
                <a:cubicBezTo>
                  <a:pt x="18411" y="240"/>
                  <a:pt x="18690" y="70"/>
                  <a:pt x="17995" y="718"/>
                </a:cubicBezTo>
                <a:cubicBezTo>
                  <a:pt x="16902" y="1502"/>
                  <a:pt x="16219" y="1757"/>
                  <a:pt x="15633" y="2046"/>
                </a:cubicBezTo>
                <a:cubicBezTo>
                  <a:pt x="15633" y="2046"/>
                  <a:pt x="16761" y="1501"/>
                  <a:pt x="1815" y="8974"/>
                </a:cubicBezTo>
                <a:cubicBezTo>
                  <a:pt x="1324" y="9137"/>
                  <a:pt x="1233" y="9156"/>
                  <a:pt x="655" y="9136"/>
                </a:cubicBezTo>
                <a:cubicBezTo>
                  <a:pt x="-79" y="8940"/>
                  <a:pt x="229" y="8965"/>
                  <a:pt x="16" y="8880"/>
                </a:cubicBezTo>
                <a:cubicBezTo>
                  <a:pt x="31" y="4395"/>
                  <a:pt x="0" y="3042"/>
                  <a:pt x="0" y="0"/>
                </a:cubicBezTo>
                <a:close/>
              </a:path>
            </a:pathLst>
          </a:custGeom>
          <a:blipFill rotWithShape="0"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3000" t="-15000" r="-1000" b="-2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2795" y="1487170"/>
            <a:ext cx="4379595" cy="1433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Introduction</a:t>
            </a:r>
            <a:endParaRPr lang="en-US" sz="3600" b="1" dirty="0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643716" y="2920971"/>
            <a:ext cx="904568" cy="1016060"/>
            <a:chOff x="5643716" y="2920971"/>
            <a:chExt cx="904568" cy="1016060"/>
          </a:xfrm>
        </p:grpSpPr>
        <p:sp>
          <p:nvSpPr>
            <p:cNvPr id="27" name="Freeform: Shape 26"/>
            <p:cNvSpPr/>
            <p:nvPr/>
          </p:nvSpPr>
          <p:spPr>
            <a:xfrm>
              <a:off x="5643716" y="2920971"/>
              <a:ext cx="904568" cy="1016060"/>
            </a:xfrm>
            <a:custGeom>
              <a:avLst/>
              <a:gdLst>
                <a:gd name="connsiteX0" fmla="*/ 1263423 w 2526846"/>
                <a:gd name="connsiteY0" fmla="*/ 0 h 2838291"/>
                <a:gd name="connsiteX1" fmla="*/ 1396808 w 2526846"/>
                <a:gd name="connsiteY1" fmla="*/ 31204 h 2838291"/>
                <a:gd name="connsiteX2" fmla="*/ 2361449 w 2526846"/>
                <a:gd name="connsiteY2" fmla="*/ 513410 h 2838291"/>
                <a:gd name="connsiteX3" fmla="*/ 2526846 w 2526846"/>
                <a:gd name="connsiteY3" fmla="*/ 781183 h 2838291"/>
                <a:gd name="connsiteX4" fmla="*/ 2526846 w 2526846"/>
                <a:gd name="connsiteY4" fmla="*/ 2057108 h 2838291"/>
                <a:gd name="connsiteX5" fmla="*/ 2361449 w 2526846"/>
                <a:gd name="connsiteY5" fmla="*/ 2324881 h 2838291"/>
                <a:gd name="connsiteX6" fmla="*/ 1396808 w 2526846"/>
                <a:gd name="connsiteY6" fmla="*/ 2807087 h 2838291"/>
                <a:gd name="connsiteX7" fmla="*/ 1130038 w 2526846"/>
                <a:gd name="connsiteY7" fmla="*/ 2807087 h 2838291"/>
                <a:gd name="connsiteX8" fmla="*/ 165398 w 2526846"/>
                <a:gd name="connsiteY8" fmla="*/ 2324881 h 2838291"/>
                <a:gd name="connsiteX9" fmla="*/ 0 w 2526846"/>
                <a:gd name="connsiteY9" fmla="*/ 2057108 h 2838291"/>
                <a:gd name="connsiteX10" fmla="*/ 0 w 2526846"/>
                <a:gd name="connsiteY10" fmla="*/ 781183 h 2838291"/>
                <a:gd name="connsiteX11" fmla="*/ 165398 w 2526846"/>
                <a:gd name="connsiteY11" fmla="*/ 513410 h 2838291"/>
                <a:gd name="connsiteX12" fmla="*/ 1130038 w 2526846"/>
                <a:gd name="connsiteY12" fmla="*/ 31204 h 2838291"/>
                <a:gd name="connsiteX13" fmla="*/ 1263423 w 2526846"/>
                <a:gd name="connsiteY13" fmla="*/ 0 h 28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6846" h="2838291">
                  <a:moveTo>
                    <a:pt x="1263423" y="0"/>
                  </a:moveTo>
                  <a:cubicBezTo>
                    <a:pt x="1309041" y="0"/>
                    <a:pt x="1354659" y="10401"/>
                    <a:pt x="1396808" y="31204"/>
                  </a:cubicBezTo>
                  <a:cubicBezTo>
                    <a:pt x="1396808" y="31204"/>
                    <a:pt x="1396808" y="31204"/>
                    <a:pt x="2361449" y="513410"/>
                  </a:cubicBezTo>
                  <a:cubicBezTo>
                    <a:pt x="2462821" y="564618"/>
                    <a:pt x="2526846" y="668100"/>
                    <a:pt x="2526846" y="781183"/>
                  </a:cubicBezTo>
                  <a:cubicBezTo>
                    <a:pt x="2526846" y="781183"/>
                    <a:pt x="2526846" y="781183"/>
                    <a:pt x="2526846" y="2057108"/>
                  </a:cubicBezTo>
                  <a:cubicBezTo>
                    <a:pt x="2526846" y="2170191"/>
                    <a:pt x="2462821" y="2273674"/>
                    <a:pt x="2361449" y="2324881"/>
                  </a:cubicBezTo>
                  <a:cubicBezTo>
                    <a:pt x="2361449" y="2324881"/>
                    <a:pt x="2361449" y="2324881"/>
                    <a:pt x="1396808" y="2807087"/>
                  </a:cubicBezTo>
                  <a:cubicBezTo>
                    <a:pt x="1312509" y="2848693"/>
                    <a:pt x="1214337" y="2848693"/>
                    <a:pt x="1130038" y="2807087"/>
                  </a:cubicBezTo>
                  <a:cubicBezTo>
                    <a:pt x="1130038" y="2807087"/>
                    <a:pt x="1130038" y="2807087"/>
                    <a:pt x="165398" y="2324881"/>
                  </a:cubicBezTo>
                  <a:cubicBezTo>
                    <a:pt x="64025" y="2273674"/>
                    <a:pt x="0" y="2170191"/>
                    <a:pt x="0" y="2057108"/>
                  </a:cubicBezTo>
                  <a:cubicBezTo>
                    <a:pt x="0" y="2057108"/>
                    <a:pt x="0" y="2057108"/>
                    <a:pt x="0" y="781183"/>
                  </a:cubicBezTo>
                  <a:cubicBezTo>
                    <a:pt x="0" y="668100"/>
                    <a:pt x="64025" y="564618"/>
                    <a:pt x="165398" y="513410"/>
                  </a:cubicBezTo>
                  <a:cubicBezTo>
                    <a:pt x="165398" y="513410"/>
                    <a:pt x="165398" y="513410"/>
                    <a:pt x="1130038" y="31204"/>
                  </a:cubicBezTo>
                  <a:cubicBezTo>
                    <a:pt x="1172188" y="10401"/>
                    <a:pt x="1217806" y="0"/>
                    <a:pt x="12634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50800" dir="5400000" sx="96000" sy="96000" algn="t" rotWithShape="0">
                <a:schemeClr val="tx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b="1">
                <a:solidFill>
                  <a:schemeClr val="bg1">
                    <a:lumMod val="95000"/>
                    <a:alpha val="40000"/>
                  </a:schemeClr>
                </a:solidFill>
                <a:latin typeface="+mj-lt"/>
              </a:endParaRPr>
            </a:p>
          </p:txBody>
        </p:sp>
        <p:sp>
          <p:nvSpPr>
            <p:cNvPr id="28" name="Freeform 29"/>
            <p:cNvSpPr>
              <a:spLocks noChangeArrowheads="1"/>
            </p:cNvSpPr>
            <p:nvPr/>
          </p:nvSpPr>
          <p:spPr bwMode="auto">
            <a:xfrm>
              <a:off x="5961603" y="3290338"/>
              <a:ext cx="268794" cy="277327"/>
            </a:xfrm>
            <a:custGeom>
              <a:avLst/>
              <a:gdLst>
                <a:gd name="T0" fmla="*/ 111726 w 444"/>
                <a:gd name="T1" fmla="*/ 150538 h 462"/>
                <a:gd name="T2" fmla="*/ 111726 w 444"/>
                <a:gd name="T3" fmla="*/ 150538 h 462"/>
                <a:gd name="T4" fmla="*/ 144162 w 444"/>
                <a:gd name="T5" fmla="*/ 114802 h 462"/>
                <a:gd name="T6" fmla="*/ 199574 w 444"/>
                <a:gd name="T7" fmla="*/ 31716 h 462"/>
                <a:gd name="T8" fmla="*/ 191916 w 444"/>
                <a:gd name="T9" fmla="*/ 23675 h 462"/>
                <a:gd name="T10" fmla="*/ 155875 w 444"/>
                <a:gd name="T11" fmla="*/ 23675 h 462"/>
                <a:gd name="T12" fmla="*/ 100013 w 444"/>
                <a:gd name="T13" fmla="*/ 0 h 462"/>
                <a:gd name="T14" fmla="*/ 44150 w 444"/>
                <a:gd name="T15" fmla="*/ 23675 h 462"/>
                <a:gd name="T16" fmla="*/ 8109 w 444"/>
                <a:gd name="T17" fmla="*/ 23675 h 462"/>
                <a:gd name="T18" fmla="*/ 0 w 444"/>
                <a:gd name="T19" fmla="*/ 31716 h 462"/>
                <a:gd name="T20" fmla="*/ 55863 w 444"/>
                <a:gd name="T21" fmla="*/ 114802 h 462"/>
                <a:gd name="T22" fmla="*/ 87849 w 444"/>
                <a:gd name="T23" fmla="*/ 150538 h 462"/>
                <a:gd name="T24" fmla="*/ 87849 w 444"/>
                <a:gd name="T25" fmla="*/ 166172 h 462"/>
                <a:gd name="T26" fmla="*/ 48204 w 444"/>
                <a:gd name="T27" fmla="*/ 185827 h 462"/>
                <a:gd name="T28" fmla="*/ 100013 w 444"/>
                <a:gd name="T29" fmla="*/ 205928 h 462"/>
                <a:gd name="T30" fmla="*/ 147766 w 444"/>
                <a:gd name="T31" fmla="*/ 185827 h 462"/>
                <a:gd name="T32" fmla="*/ 111726 w 444"/>
                <a:gd name="T33" fmla="*/ 166172 h 462"/>
                <a:gd name="T34" fmla="*/ 111726 w 444"/>
                <a:gd name="T35" fmla="*/ 150538 h 462"/>
                <a:gd name="T36" fmla="*/ 144162 w 444"/>
                <a:gd name="T37" fmla="*/ 94700 h 462"/>
                <a:gd name="T38" fmla="*/ 144162 w 444"/>
                <a:gd name="T39" fmla="*/ 94700 h 462"/>
                <a:gd name="T40" fmla="*/ 155875 w 444"/>
                <a:gd name="T41" fmla="*/ 39756 h 462"/>
                <a:gd name="T42" fmla="*/ 183807 w 444"/>
                <a:gd name="T43" fmla="*/ 39756 h 462"/>
                <a:gd name="T44" fmla="*/ 144162 w 444"/>
                <a:gd name="T45" fmla="*/ 94700 h 462"/>
                <a:gd name="T46" fmla="*/ 100013 w 444"/>
                <a:gd name="T47" fmla="*/ 16081 h 462"/>
                <a:gd name="T48" fmla="*/ 100013 w 444"/>
                <a:gd name="T49" fmla="*/ 16081 h 462"/>
                <a:gd name="T50" fmla="*/ 144162 w 444"/>
                <a:gd name="T51" fmla="*/ 31716 h 462"/>
                <a:gd name="T52" fmla="*/ 100013 w 444"/>
                <a:gd name="T53" fmla="*/ 51370 h 462"/>
                <a:gd name="T54" fmla="*/ 55863 w 444"/>
                <a:gd name="T55" fmla="*/ 31716 h 462"/>
                <a:gd name="T56" fmla="*/ 100013 w 444"/>
                <a:gd name="T57" fmla="*/ 16081 h 462"/>
                <a:gd name="T58" fmla="*/ 16218 w 444"/>
                <a:gd name="T59" fmla="*/ 39756 h 462"/>
                <a:gd name="T60" fmla="*/ 16218 w 444"/>
                <a:gd name="T61" fmla="*/ 39756 h 462"/>
                <a:gd name="T62" fmla="*/ 44150 w 444"/>
                <a:gd name="T63" fmla="*/ 39756 h 462"/>
                <a:gd name="T64" fmla="*/ 55863 w 444"/>
                <a:gd name="T65" fmla="*/ 94700 h 462"/>
                <a:gd name="T66" fmla="*/ 16218 w 444"/>
                <a:gd name="T67" fmla="*/ 39756 h 4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1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/>
          <p:cNvSpPr/>
          <p:nvPr/>
        </p:nvSpPr>
        <p:spPr>
          <a:xfrm>
            <a:off x="5820048" y="0"/>
            <a:ext cx="3109740" cy="1260823"/>
          </a:xfrm>
          <a:custGeom>
            <a:avLst/>
            <a:gdLst>
              <a:gd name="connsiteX0" fmla="*/ 0 w 2654710"/>
              <a:gd name="connsiteY0" fmla="*/ 0 h 884903"/>
              <a:gd name="connsiteX1" fmla="*/ 678426 w 2654710"/>
              <a:gd name="connsiteY1" fmla="*/ 383458 h 884903"/>
              <a:gd name="connsiteX2" fmla="*/ 2241755 w 2654710"/>
              <a:gd name="connsiteY2" fmla="*/ 353962 h 884903"/>
              <a:gd name="connsiteX3" fmla="*/ 2654710 w 2654710"/>
              <a:gd name="connsiteY3" fmla="*/ 884903 h 884903"/>
              <a:gd name="connsiteX0-1" fmla="*/ 0 w 2686460"/>
              <a:gd name="connsiteY0-2" fmla="*/ 0 h 865853"/>
              <a:gd name="connsiteX1-3" fmla="*/ 710176 w 2686460"/>
              <a:gd name="connsiteY1-4" fmla="*/ 364408 h 865853"/>
              <a:gd name="connsiteX2-5" fmla="*/ 2273505 w 2686460"/>
              <a:gd name="connsiteY2-6" fmla="*/ 334912 h 865853"/>
              <a:gd name="connsiteX3-7" fmla="*/ 2686460 w 2686460"/>
              <a:gd name="connsiteY3-8" fmla="*/ 865853 h 865853"/>
              <a:gd name="connsiteX0-9" fmla="*/ 0 w 2686460"/>
              <a:gd name="connsiteY0-10" fmla="*/ 0 h 853153"/>
              <a:gd name="connsiteX1-11" fmla="*/ 710176 w 2686460"/>
              <a:gd name="connsiteY1-12" fmla="*/ 351708 h 853153"/>
              <a:gd name="connsiteX2-13" fmla="*/ 2273505 w 2686460"/>
              <a:gd name="connsiteY2-14" fmla="*/ 322212 h 853153"/>
              <a:gd name="connsiteX3-15" fmla="*/ 2686460 w 2686460"/>
              <a:gd name="connsiteY3-16" fmla="*/ 853153 h 853153"/>
              <a:gd name="connsiteX0-17" fmla="*/ 0 w 2686460"/>
              <a:gd name="connsiteY0-18" fmla="*/ 0 h 853153"/>
              <a:gd name="connsiteX1-19" fmla="*/ 710176 w 2686460"/>
              <a:gd name="connsiteY1-20" fmla="*/ 351708 h 853153"/>
              <a:gd name="connsiteX2-21" fmla="*/ 2273505 w 2686460"/>
              <a:gd name="connsiteY2-22" fmla="*/ 322212 h 853153"/>
              <a:gd name="connsiteX3-23" fmla="*/ 2686460 w 2686460"/>
              <a:gd name="connsiteY3-24" fmla="*/ 853153 h 853153"/>
              <a:gd name="connsiteX0-25" fmla="*/ 0 w 2686460"/>
              <a:gd name="connsiteY0-26" fmla="*/ 0 h 853153"/>
              <a:gd name="connsiteX1-27" fmla="*/ 710176 w 2686460"/>
              <a:gd name="connsiteY1-28" fmla="*/ 351708 h 853153"/>
              <a:gd name="connsiteX2-29" fmla="*/ 2273505 w 2686460"/>
              <a:gd name="connsiteY2-30" fmla="*/ 322212 h 853153"/>
              <a:gd name="connsiteX3-31" fmla="*/ 2686460 w 2686460"/>
              <a:gd name="connsiteY3-32" fmla="*/ 853153 h 853153"/>
              <a:gd name="connsiteX0-33" fmla="*/ 0 w 2673760"/>
              <a:gd name="connsiteY0-34" fmla="*/ 0 h 980153"/>
              <a:gd name="connsiteX1-35" fmla="*/ 710176 w 2673760"/>
              <a:gd name="connsiteY1-36" fmla="*/ 351708 h 980153"/>
              <a:gd name="connsiteX2-37" fmla="*/ 2273505 w 2673760"/>
              <a:gd name="connsiteY2-38" fmla="*/ 322212 h 980153"/>
              <a:gd name="connsiteX3-39" fmla="*/ 2673760 w 2673760"/>
              <a:gd name="connsiteY3-40" fmla="*/ 980153 h 980153"/>
              <a:gd name="connsiteX0-41" fmla="*/ 0 w 2674411"/>
              <a:gd name="connsiteY0-42" fmla="*/ 0 h 980153"/>
              <a:gd name="connsiteX1-43" fmla="*/ 710176 w 2674411"/>
              <a:gd name="connsiteY1-44" fmla="*/ 351708 h 980153"/>
              <a:gd name="connsiteX2-45" fmla="*/ 2273505 w 2674411"/>
              <a:gd name="connsiteY2-46" fmla="*/ 322212 h 980153"/>
              <a:gd name="connsiteX3-47" fmla="*/ 2673760 w 2674411"/>
              <a:gd name="connsiteY3-48" fmla="*/ 980153 h 980153"/>
              <a:gd name="connsiteX0-49" fmla="*/ 0 w 2674411"/>
              <a:gd name="connsiteY0-50" fmla="*/ 0 h 980153"/>
              <a:gd name="connsiteX1-51" fmla="*/ 710176 w 2674411"/>
              <a:gd name="connsiteY1-52" fmla="*/ 351708 h 980153"/>
              <a:gd name="connsiteX2-53" fmla="*/ 2273505 w 2674411"/>
              <a:gd name="connsiteY2-54" fmla="*/ 322212 h 980153"/>
              <a:gd name="connsiteX3-55" fmla="*/ 2673760 w 2674411"/>
              <a:gd name="connsiteY3-56" fmla="*/ 980153 h 980153"/>
              <a:gd name="connsiteX0-57" fmla="*/ 0 w 2674411"/>
              <a:gd name="connsiteY0-58" fmla="*/ 0 h 980153"/>
              <a:gd name="connsiteX1-59" fmla="*/ 710176 w 2674411"/>
              <a:gd name="connsiteY1-60" fmla="*/ 351708 h 980153"/>
              <a:gd name="connsiteX2-61" fmla="*/ 2273505 w 2674411"/>
              <a:gd name="connsiteY2-62" fmla="*/ 322212 h 980153"/>
              <a:gd name="connsiteX3-63" fmla="*/ 2673760 w 2674411"/>
              <a:gd name="connsiteY3-64" fmla="*/ 980153 h 980153"/>
              <a:gd name="connsiteX0-65" fmla="*/ 0 w 2674440"/>
              <a:gd name="connsiteY0-66" fmla="*/ 0 h 980153"/>
              <a:gd name="connsiteX1-67" fmla="*/ 684776 w 2674440"/>
              <a:gd name="connsiteY1-68" fmla="*/ 402508 h 980153"/>
              <a:gd name="connsiteX2-69" fmla="*/ 2273505 w 2674440"/>
              <a:gd name="connsiteY2-70" fmla="*/ 322212 h 980153"/>
              <a:gd name="connsiteX3-71" fmla="*/ 2673760 w 2674440"/>
              <a:gd name="connsiteY3-72" fmla="*/ 980153 h 980153"/>
              <a:gd name="connsiteX0-73" fmla="*/ 0 w 2674200"/>
              <a:gd name="connsiteY0-74" fmla="*/ 0 h 980153"/>
              <a:gd name="connsiteX1-75" fmla="*/ 684776 w 2674200"/>
              <a:gd name="connsiteY1-76" fmla="*/ 402508 h 980153"/>
              <a:gd name="connsiteX2-77" fmla="*/ 2222705 w 2674200"/>
              <a:gd name="connsiteY2-78" fmla="*/ 449212 h 980153"/>
              <a:gd name="connsiteX3-79" fmla="*/ 2673760 w 2674200"/>
              <a:gd name="connsiteY3-80" fmla="*/ 980153 h 980153"/>
              <a:gd name="connsiteX0-81" fmla="*/ 0 w 2674200"/>
              <a:gd name="connsiteY0-82" fmla="*/ 0 h 980153"/>
              <a:gd name="connsiteX1-83" fmla="*/ 684776 w 2674200"/>
              <a:gd name="connsiteY1-84" fmla="*/ 402508 h 980153"/>
              <a:gd name="connsiteX2-85" fmla="*/ 2222705 w 2674200"/>
              <a:gd name="connsiteY2-86" fmla="*/ 449212 h 980153"/>
              <a:gd name="connsiteX3-87" fmla="*/ 2673760 w 2674200"/>
              <a:gd name="connsiteY3-88" fmla="*/ 980153 h 980153"/>
              <a:gd name="connsiteX0-89" fmla="*/ 0 w 2743921"/>
              <a:gd name="connsiteY0-90" fmla="*/ 0 h 948403"/>
              <a:gd name="connsiteX1-91" fmla="*/ 684776 w 2743921"/>
              <a:gd name="connsiteY1-92" fmla="*/ 402508 h 948403"/>
              <a:gd name="connsiteX2-93" fmla="*/ 2222705 w 2743921"/>
              <a:gd name="connsiteY2-94" fmla="*/ 449212 h 948403"/>
              <a:gd name="connsiteX3-95" fmla="*/ 2743610 w 2743921"/>
              <a:gd name="connsiteY3-96" fmla="*/ 948403 h 948403"/>
              <a:gd name="connsiteX0-97" fmla="*/ 0 w 2743830"/>
              <a:gd name="connsiteY0-98" fmla="*/ 0 h 948403"/>
              <a:gd name="connsiteX1-99" fmla="*/ 684776 w 2743830"/>
              <a:gd name="connsiteY1-100" fmla="*/ 402508 h 948403"/>
              <a:gd name="connsiteX2-101" fmla="*/ 2222705 w 2743830"/>
              <a:gd name="connsiteY2-102" fmla="*/ 449212 h 948403"/>
              <a:gd name="connsiteX3-103" fmla="*/ 2743610 w 2743830"/>
              <a:gd name="connsiteY3-104" fmla="*/ 948403 h 948403"/>
              <a:gd name="connsiteX0-105" fmla="*/ 0 w 2745065"/>
              <a:gd name="connsiteY0-106" fmla="*/ 0 h 948403"/>
              <a:gd name="connsiteX1-107" fmla="*/ 684776 w 2745065"/>
              <a:gd name="connsiteY1-108" fmla="*/ 402508 h 948403"/>
              <a:gd name="connsiteX2-109" fmla="*/ 2222705 w 2745065"/>
              <a:gd name="connsiteY2-110" fmla="*/ 449212 h 948403"/>
              <a:gd name="connsiteX3-111" fmla="*/ 2743610 w 2745065"/>
              <a:gd name="connsiteY3-112" fmla="*/ 948403 h 948403"/>
              <a:gd name="connsiteX0-113" fmla="*/ 0 w 2744219"/>
              <a:gd name="connsiteY0-114" fmla="*/ 0 h 948403"/>
              <a:gd name="connsiteX1-115" fmla="*/ 684776 w 2744219"/>
              <a:gd name="connsiteY1-116" fmla="*/ 402508 h 948403"/>
              <a:gd name="connsiteX2-117" fmla="*/ 2222705 w 2744219"/>
              <a:gd name="connsiteY2-118" fmla="*/ 449212 h 948403"/>
              <a:gd name="connsiteX3-119" fmla="*/ 2743610 w 2744219"/>
              <a:gd name="connsiteY3-120" fmla="*/ 948403 h 948403"/>
              <a:gd name="connsiteX0-121" fmla="*/ 0 w 2756829"/>
              <a:gd name="connsiteY0-122" fmla="*/ 0 h 948403"/>
              <a:gd name="connsiteX1-123" fmla="*/ 684776 w 2756829"/>
              <a:gd name="connsiteY1-124" fmla="*/ 402508 h 948403"/>
              <a:gd name="connsiteX2-125" fmla="*/ 2222705 w 2756829"/>
              <a:gd name="connsiteY2-126" fmla="*/ 449212 h 948403"/>
              <a:gd name="connsiteX3-127" fmla="*/ 2743610 w 2756829"/>
              <a:gd name="connsiteY3-128" fmla="*/ 948403 h 948403"/>
              <a:gd name="connsiteX0-129" fmla="*/ 0 w 3113920"/>
              <a:gd name="connsiteY0-130" fmla="*/ 0 h 1260823"/>
              <a:gd name="connsiteX1-131" fmla="*/ 684776 w 3113920"/>
              <a:gd name="connsiteY1-132" fmla="*/ 402508 h 1260823"/>
              <a:gd name="connsiteX2-133" fmla="*/ 2222705 w 3113920"/>
              <a:gd name="connsiteY2-134" fmla="*/ 449212 h 1260823"/>
              <a:gd name="connsiteX3-135" fmla="*/ 3109370 w 3113920"/>
              <a:gd name="connsiteY3-136" fmla="*/ 1260823 h 1260823"/>
              <a:gd name="connsiteX0-137" fmla="*/ 0 w 3109663"/>
              <a:gd name="connsiteY0-138" fmla="*/ 0 h 1260823"/>
              <a:gd name="connsiteX1-139" fmla="*/ 684776 w 3109663"/>
              <a:gd name="connsiteY1-140" fmla="*/ 402508 h 1260823"/>
              <a:gd name="connsiteX2-141" fmla="*/ 2222705 w 3109663"/>
              <a:gd name="connsiteY2-142" fmla="*/ 449212 h 1260823"/>
              <a:gd name="connsiteX3-143" fmla="*/ 3109370 w 3109663"/>
              <a:gd name="connsiteY3-144" fmla="*/ 1260823 h 1260823"/>
              <a:gd name="connsiteX0-145" fmla="*/ 0 w 3109740"/>
              <a:gd name="connsiteY0-146" fmla="*/ 0 h 1260823"/>
              <a:gd name="connsiteX1-147" fmla="*/ 684776 w 3109740"/>
              <a:gd name="connsiteY1-148" fmla="*/ 402508 h 1260823"/>
              <a:gd name="connsiteX2-149" fmla="*/ 2222705 w 3109740"/>
              <a:gd name="connsiteY2-150" fmla="*/ 449212 h 1260823"/>
              <a:gd name="connsiteX3-151" fmla="*/ 3109370 w 3109740"/>
              <a:gd name="connsiteY3-152" fmla="*/ 1260823 h 126082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3109740" h="1260823">
                <a:moveTo>
                  <a:pt x="0" y="0"/>
                </a:moveTo>
                <a:cubicBezTo>
                  <a:pt x="57150" y="200332"/>
                  <a:pt x="250825" y="391139"/>
                  <a:pt x="684776" y="402508"/>
                </a:cubicBezTo>
                <a:cubicBezTo>
                  <a:pt x="1197419" y="418076"/>
                  <a:pt x="1711926" y="344260"/>
                  <a:pt x="2222705" y="449212"/>
                </a:cubicBezTo>
                <a:cubicBezTo>
                  <a:pt x="2733484" y="554164"/>
                  <a:pt x="3123463" y="845369"/>
                  <a:pt x="3109370" y="1260823"/>
                </a:cubicBezTo>
              </a:path>
            </a:pathLst>
          </a:custGeom>
          <a:noFill/>
          <a:ln w="38100" cap="rnd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/>
          </a:p>
        </p:txBody>
      </p:sp>
      <p:sp>
        <p:nvSpPr>
          <p:cNvPr id="6" name="Freeform: Shape 6"/>
          <p:cNvSpPr/>
          <p:nvPr userDrawn="1">
            <p:custDataLst>
              <p:tags r:id="rId1"/>
            </p:custDataLst>
          </p:nvPr>
        </p:nvSpPr>
        <p:spPr>
          <a:xfrm>
            <a:off x="5836920" y="1901190"/>
            <a:ext cx="3833495" cy="4154805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gradFill flip="y" rotWithShape="1">
            <a:gsLst>
              <a:gs pos="100000">
                <a:schemeClr val="accent3">
                  <a:lumMod val="60000"/>
                  <a:lumOff val="40000"/>
                  <a:alpha val="24000"/>
                </a:schemeClr>
              </a:gs>
              <a:gs pos="25000">
                <a:schemeClr val="accent3">
                  <a:alpha val="18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" name="Freeform: Shape 6"/>
          <p:cNvSpPr/>
          <p:nvPr userDrawn="1">
            <p:custDataLst>
              <p:tags r:id="rId2"/>
            </p:custDataLst>
          </p:nvPr>
        </p:nvSpPr>
        <p:spPr>
          <a:xfrm>
            <a:off x="8075697" y="736015"/>
            <a:ext cx="2729149" cy="3065528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gradFill flip="y" rotWithShape="1">
            <a:gsLst>
              <a:gs pos="100000">
                <a:schemeClr val="accent3">
                  <a:lumMod val="60000"/>
                  <a:lumOff val="40000"/>
                  <a:alpha val="24000"/>
                </a:schemeClr>
              </a:gs>
              <a:gs pos="25000">
                <a:schemeClr val="accent3">
                  <a:alpha val="18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10" name="Freeform: Shape 6"/>
          <p:cNvSpPr/>
          <p:nvPr userDrawn="1">
            <p:custDataLst>
              <p:tags r:id="rId3"/>
            </p:custDataLst>
          </p:nvPr>
        </p:nvSpPr>
        <p:spPr>
          <a:xfrm>
            <a:off x="5965825" y="1774825"/>
            <a:ext cx="3704590" cy="4281170"/>
          </a:xfrm>
          <a:custGeom>
            <a:avLst/>
            <a:gdLst>
              <a:gd name="connsiteX0" fmla="*/ 4267200 w 8534400"/>
              <a:gd name="connsiteY0" fmla="*/ 0 h 9586304"/>
              <a:gd name="connsiteX1" fmla="*/ 4717706 w 8534400"/>
              <a:gd name="connsiteY1" fmla="*/ 105392 h 9586304"/>
              <a:gd name="connsiteX2" fmla="*/ 7975773 w 8534400"/>
              <a:gd name="connsiteY2" fmla="*/ 1734038 h 9586304"/>
              <a:gd name="connsiteX3" fmla="*/ 8534400 w 8534400"/>
              <a:gd name="connsiteY3" fmla="*/ 2638439 h 9586304"/>
              <a:gd name="connsiteX4" fmla="*/ 8534400 w 8534400"/>
              <a:gd name="connsiteY4" fmla="*/ 6947864 h 9586304"/>
              <a:gd name="connsiteX5" fmla="*/ 7975773 w 8534400"/>
              <a:gd name="connsiteY5" fmla="*/ 7852265 h 9586304"/>
              <a:gd name="connsiteX6" fmla="*/ 4717706 w 8534400"/>
              <a:gd name="connsiteY6" fmla="*/ 9480911 h 9586304"/>
              <a:gd name="connsiteX7" fmla="*/ 3816693 w 8534400"/>
              <a:gd name="connsiteY7" fmla="*/ 9480911 h 9586304"/>
              <a:gd name="connsiteX8" fmla="*/ 558630 w 8534400"/>
              <a:gd name="connsiteY8" fmla="*/ 7852265 h 9586304"/>
              <a:gd name="connsiteX9" fmla="*/ 0 w 8534400"/>
              <a:gd name="connsiteY9" fmla="*/ 6947864 h 9586304"/>
              <a:gd name="connsiteX10" fmla="*/ 0 w 8534400"/>
              <a:gd name="connsiteY10" fmla="*/ 2638439 h 9586304"/>
              <a:gd name="connsiteX11" fmla="*/ 558630 w 8534400"/>
              <a:gd name="connsiteY11" fmla="*/ 1734038 h 9586304"/>
              <a:gd name="connsiteX12" fmla="*/ 3816693 w 8534400"/>
              <a:gd name="connsiteY12" fmla="*/ 105392 h 9586304"/>
              <a:gd name="connsiteX13" fmla="*/ 4267200 w 8534400"/>
              <a:gd name="connsiteY13" fmla="*/ 0 h 958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534400" h="9586304">
                <a:moveTo>
                  <a:pt x="4267200" y="0"/>
                </a:moveTo>
                <a:cubicBezTo>
                  <a:pt x="4421274" y="0"/>
                  <a:pt x="4575349" y="35130"/>
                  <a:pt x="4717706" y="105392"/>
                </a:cubicBezTo>
                <a:cubicBezTo>
                  <a:pt x="4717706" y="105392"/>
                  <a:pt x="4717706" y="105392"/>
                  <a:pt x="7975773" y="1734038"/>
                </a:cubicBezTo>
                <a:cubicBezTo>
                  <a:pt x="8318156" y="1906992"/>
                  <a:pt x="8534400" y="2256502"/>
                  <a:pt x="8534400" y="2638439"/>
                </a:cubicBezTo>
                <a:cubicBezTo>
                  <a:pt x="8534400" y="2638439"/>
                  <a:pt x="8534400" y="2638439"/>
                  <a:pt x="8534400" y="6947864"/>
                </a:cubicBezTo>
                <a:cubicBezTo>
                  <a:pt x="8534400" y="7329801"/>
                  <a:pt x="8318156" y="7679313"/>
                  <a:pt x="7975773" y="7852265"/>
                </a:cubicBezTo>
                <a:cubicBezTo>
                  <a:pt x="7975773" y="7852265"/>
                  <a:pt x="7975773" y="7852265"/>
                  <a:pt x="4717706" y="9480911"/>
                </a:cubicBezTo>
                <a:cubicBezTo>
                  <a:pt x="4432988" y="9621435"/>
                  <a:pt x="4101412" y="9621435"/>
                  <a:pt x="3816693" y="9480911"/>
                </a:cubicBezTo>
                <a:cubicBezTo>
                  <a:pt x="3816693" y="9480911"/>
                  <a:pt x="3816693" y="9480911"/>
                  <a:pt x="558630" y="7852265"/>
                </a:cubicBezTo>
                <a:cubicBezTo>
                  <a:pt x="216244" y="7679313"/>
                  <a:pt x="0" y="7329801"/>
                  <a:pt x="0" y="6947864"/>
                </a:cubicBezTo>
                <a:cubicBezTo>
                  <a:pt x="0" y="6947864"/>
                  <a:pt x="0" y="6947864"/>
                  <a:pt x="0" y="2638439"/>
                </a:cubicBezTo>
                <a:cubicBezTo>
                  <a:pt x="0" y="2256502"/>
                  <a:pt x="216244" y="1906992"/>
                  <a:pt x="558630" y="1734038"/>
                </a:cubicBezTo>
                <a:cubicBezTo>
                  <a:pt x="558630" y="1734038"/>
                  <a:pt x="558630" y="1734038"/>
                  <a:pt x="3816693" y="105392"/>
                </a:cubicBezTo>
                <a:cubicBezTo>
                  <a:pt x="3959054" y="35130"/>
                  <a:pt x="4113129" y="0"/>
                  <a:pt x="4267200" y="0"/>
                </a:cubicBezTo>
                <a:close/>
              </a:path>
            </a:pathLst>
          </a:custGeom>
          <a:blipFill rotWithShape="1"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4" name="Rectangle 33"/>
          <p:cNvSpPr/>
          <p:nvPr>
            <p:custDataLst>
              <p:tags r:id="rId5"/>
            </p:custDataLst>
          </p:nvPr>
        </p:nvSpPr>
        <p:spPr>
          <a:xfrm>
            <a:off x="2" y="-266"/>
            <a:ext cx="12191998" cy="183695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95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7" name="Rectangle: Rounded Corners 46"/>
          <p:cNvSpPr/>
          <p:nvPr>
            <p:custDataLst>
              <p:tags r:id="rId6"/>
            </p:custDataLst>
          </p:nvPr>
        </p:nvSpPr>
        <p:spPr>
          <a:xfrm>
            <a:off x="473710" y="253365"/>
            <a:ext cx="4585335" cy="1169035"/>
          </a:xfrm>
          <a:prstGeom prst="roundRect">
            <a:avLst>
              <a:gd name="adj" fmla="val 4748"/>
            </a:avLst>
          </a:prstGeom>
          <a:solidFill>
            <a:schemeClr val="bg1"/>
          </a:solidFill>
          <a:ln>
            <a:noFill/>
          </a:ln>
          <a:effectLst>
            <a:outerShdw blurRad="152400" dist="50800" dir="5400000" sx="99000" sy="99000" algn="t" rotWithShape="0">
              <a:schemeClr val="tx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9" name="TextBox 48"/>
          <p:cNvSpPr txBox="1"/>
          <p:nvPr>
            <p:custDataLst>
              <p:tags r:id="rId7"/>
            </p:custDataLst>
          </p:nvPr>
        </p:nvSpPr>
        <p:spPr>
          <a:xfrm>
            <a:off x="765601" y="602346"/>
            <a:ext cx="234087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2800" dirty="0">
                <a:solidFill>
                  <a:schemeClr val="accent3">
                    <a:lumMod val="75000"/>
                  </a:schemeClr>
                </a:solidFill>
                <a:latin typeface="+mj-lt"/>
                <a:cs typeface="Catamaran Bold" panose="00000800000000000000" pitchFamily="2" charset="0"/>
              </a:rPr>
              <a:t>What is TCM?</a:t>
            </a:r>
            <a:endParaRPr lang="en-US" altLang="zh-CN" sz="2800" dirty="0">
              <a:solidFill>
                <a:schemeClr val="accent3">
                  <a:lumMod val="75000"/>
                </a:schemeClr>
              </a:solidFill>
              <a:latin typeface="+mj-lt"/>
              <a:cs typeface="Catamaran Bold" panose="00000800000000000000" pitchFamily="2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73380" y="2158365"/>
            <a:ext cx="49987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b="1"/>
              <a:t>Definition:</a:t>
            </a:r>
            <a:r>
              <a:rPr lang="en-US"/>
              <a:t> A holistic approach to health originating in ancient China.</a:t>
            </a:r>
            <a:endParaRPr lang="en-US"/>
          </a:p>
          <a:p>
            <a:endParaRPr lang="en-US"/>
          </a:p>
          <a:p>
            <a:r>
              <a:rPr lang="en-US" b="1"/>
              <a:t>History: </a:t>
            </a:r>
            <a:r>
              <a:rPr lang="en-US"/>
              <a:t>Over 2500 years old.</a:t>
            </a:r>
            <a:endParaRPr lang="en-US"/>
          </a:p>
          <a:p>
            <a:endParaRPr lang="en-US"/>
          </a:p>
          <a:p>
            <a:r>
              <a:rPr lang="en-US" b="1"/>
              <a:t>Key Principle:</a:t>
            </a:r>
            <a:r>
              <a:rPr lang="en-US"/>
              <a:t> Balance and Harmony within the body and between the body and nature.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3" grpId="0" bldLvl="0" animBg="1"/>
      <p:bldP spid="10" grpId="0" bldLvl="0" animBg="1"/>
      <p:bldP spid="3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"/>
          <p:cNvSpPr/>
          <p:nvPr userDrawn="1"/>
        </p:nvSpPr>
        <p:spPr>
          <a:xfrm flipH="1" flipV="1">
            <a:off x="369570" y="1165860"/>
            <a:ext cx="11823065" cy="5692140"/>
          </a:xfrm>
          <a:custGeom>
            <a:avLst/>
            <a:gdLst>
              <a:gd name="connsiteX0" fmla="*/ 0 w 18619"/>
              <a:gd name="connsiteY0" fmla="*/ 0 h 9142"/>
              <a:gd name="connsiteX1" fmla="*/ 18619 w 18619"/>
              <a:gd name="connsiteY1" fmla="*/ 0 h 9142"/>
              <a:gd name="connsiteX2" fmla="*/ 17995 w 18619"/>
              <a:gd name="connsiteY2" fmla="*/ 718 h 9142"/>
              <a:gd name="connsiteX3" fmla="*/ 15633 w 18619"/>
              <a:gd name="connsiteY3" fmla="*/ 2046 h 9142"/>
              <a:gd name="connsiteX4" fmla="*/ 1815 w 18619"/>
              <a:gd name="connsiteY4" fmla="*/ 8974 h 9142"/>
              <a:gd name="connsiteX5" fmla="*/ 655 w 18619"/>
              <a:gd name="connsiteY5" fmla="*/ 9136 h 9142"/>
              <a:gd name="connsiteX6" fmla="*/ 16 w 18619"/>
              <a:gd name="connsiteY6" fmla="*/ 8880 h 9142"/>
              <a:gd name="connsiteX7" fmla="*/ 0 w 18619"/>
              <a:gd name="connsiteY7" fmla="*/ 0 h 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19" h="9142">
                <a:moveTo>
                  <a:pt x="0" y="0"/>
                </a:moveTo>
                <a:lnTo>
                  <a:pt x="18619" y="0"/>
                </a:lnTo>
                <a:cubicBezTo>
                  <a:pt x="18411" y="240"/>
                  <a:pt x="18690" y="70"/>
                  <a:pt x="17995" y="718"/>
                </a:cubicBezTo>
                <a:cubicBezTo>
                  <a:pt x="16902" y="1502"/>
                  <a:pt x="16219" y="1757"/>
                  <a:pt x="15633" y="2046"/>
                </a:cubicBezTo>
                <a:cubicBezTo>
                  <a:pt x="15633" y="2046"/>
                  <a:pt x="16761" y="1501"/>
                  <a:pt x="1815" y="8974"/>
                </a:cubicBezTo>
                <a:cubicBezTo>
                  <a:pt x="1324" y="9137"/>
                  <a:pt x="1233" y="9156"/>
                  <a:pt x="655" y="9136"/>
                </a:cubicBezTo>
                <a:cubicBezTo>
                  <a:pt x="-79" y="8940"/>
                  <a:pt x="229" y="8965"/>
                  <a:pt x="16" y="8880"/>
                </a:cubicBezTo>
                <a:cubicBezTo>
                  <a:pt x="31" y="4395"/>
                  <a:pt x="0" y="3042"/>
                  <a:pt x="0" y="0"/>
                </a:cubicBezTo>
                <a:close/>
              </a:path>
            </a:pathLst>
          </a:custGeom>
          <a:blipFill rotWithShape="0"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3000" t="-15000" r="-1000" b="-2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2795" y="1487170"/>
            <a:ext cx="4379595" cy="1433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>
                <a:sym typeface="+mn-ea"/>
              </a:rPr>
              <a:t>Fundamental Concepts</a:t>
            </a:r>
            <a:endParaRPr lang="en-US" sz="3600"/>
          </a:p>
          <a:p>
            <a:endParaRPr lang="en-US" sz="3600" b="1" dirty="0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643716" y="2920971"/>
            <a:ext cx="904568" cy="1016060"/>
            <a:chOff x="5643716" y="2920971"/>
            <a:chExt cx="904568" cy="1016060"/>
          </a:xfrm>
        </p:grpSpPr>
        <p:sp>
          <p:nvSpPr>
            <p:cNvPr id="27" name="Freeform: Shape 26"/>
            <p:cNvSpPr/>
            <p:nvPr/>
          </p:nvSpPr>
          <p:spPr>
            <a:xfrm>
              <a:off x="5643716" y="2920971"/>
              <a:ext cx="904568" cy="1016060"/>
            </a:xfrm>
            <a:custGeom>
              <a:avLst/>
              <a:gdLst>
                <a:gd name="connsiteX0" fmla="*/ 1263423 w 2526846"/>
                <a:gd name="connsiteY0" fmla="*/ 0 h 2838291"/>
                <a:gd name="connsiteX1" fmla="*/ 1396808 w 2526846"/>
                <a:gd name="connsiteY1" fmla="*/ 31204 h 2838291"/>
                <a:gd name="connsiteX2" fmla="*/ 2361449 w 2526846"/>
                <a:gd name="connsiteY2" fmla="*/ 513410 h 2838291"/>
                <a:gd name="connsiteX3" fmla="*/ 2526846 w 2526846"/>
                <a:gd name="connsiteY3" fmla="*/ 781183 h 2838291"/>
                <a:gd name="connsiteX4" fmla="*/ 2526846 w 2526846"/>
                <a:gd name="connsiteY4" fmla="*/ 2057108 h 2838291"/>
                <a:gd name="connsiteX5" fmla="*/ 2361449 w 2526846"/>
                <a:gd name="connsiteY5" fmla="*/ 2324881 h 2838291"/>
                <a:gd name="connsiteX6" fmla="*/ 1396808 w 2526846"/>
                <a:gd name="connsiteY6" fmla="*/ 2807087 h 2838291"/>
                <a:gd name="connsiteX7" fmla="*/ 1130038 w 2526846"/>
                <a:gd name="connsiteY7" fmla="*/ 2807087 h 2838291"/>
                <a:gd name="connsiteX8" fmla="*/ 165398 w 2526846"/>
                <a:gd name="connsiteY8" fmla="*/ 2324881 h 2838291"/>
                <a:gd name="connsiteX9" fmla="*/ 0 w 2526846"/>
                <a:gd name="connsiteY9" fmla="*/ 2057108 h 2838291"/>
                <a:gd name="connsiteX10" fmla="*/ 0 w 2526846"/>
                <a:gd name="connsiteY10" fmla="*/ 781183 h 2838291"/>
                <a:gd name="connsiteX11" fmla="*/ 165398 w 2526846"/>
                <a:gd name="connsiteY11" fmla="*/ 513410 h 2838291"/>
                <a:gd name="connsiteX12" fmla="*/ 1130038 w 2526846"/>
                <a:gd name="connsiteY12" fmla="*/ 31204 h 2838291"/>
                <a:gd name="connsiteX13" fmla="*/ 1263423 w 2526846"/>
                <a:gd name="connsiteY13" fmla="*/ 0 h 28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6846" h="2838291">
                  <a:moveTo>
                    <a:pt x="1263423" y="0"/>
                  </a:moveTo>
                  <a:cubicBezTo>
                    <a:pt x="1309041" y="0"/>
                    <a:pt x="1354659" y="10401"/>
                    <a:pt x="1396808" y="31204"/>
                  </a:cubicBezTo>
                  <a:cubicBezTo>
                    <a:pt x="1396808" y="31204"/>
                    <a:pt x="1396808" y="31204"/>
                    <a:pt x="2361449" y="513410"/>
                  </a:cubicBezTo>
                  <a:cubicBezTo>
                    <a:pt x="2462821" y="564618"/>
                    <a:pt x="2526846" y="668100"/>
                    <a:pt x="2526846" y="781183"/>
                  </a:cubicBezTo>
                  <a:cubicBezTo>
                    <a:pt x="2526846" y="781183"/>
                    <a:pt x="2526846" y="781183"/>
                    <a:pt x="2526846" y="2057108"/>
                  </a:cubicBezTo>
                  <a:cubicBezTo>
                    <a:pt x="2526846" y="2170191"/>
                    <a:pt x="2462821" y="2273674"/>
                    <a:pt x="2361449" y="2324881"/>
                  </a:cubicBezTo>
                  <a:cubicBezTo>
                    <a:pt x="2361449" y="2324881"/>
                    <a:pt x="2361449" y="2324881"/>
                    <a:pt x="1396808" y="2807087"/>
                  </a:cubicBezTo>
                  <a:cubicBezTo>
                    <a:pt x="1312509" y="2848693"/>
                    <a:pt x="1214337" y="2848693"/>
                    <a:pt x="1130038" y="2807087"/>
                  </a:cubicBezTo>
                  <a:cubicBezTo>
                    <a:pt x="1130038" y="2807087"/>
                    <a:pt x="1130038" y="2807087"/>
                    <a:pt x="165398" y="2324881"/>
                  </a:cubicBezTo>
                  <a:cubicBezTo>
                    <a:pt x="64025" y="2273674"/>
                    <a:pt x="0" y="2170191"/>
                    <a:pt x="0" y="2057108"/>
                  </a:cubicBezTo>
                  <a:cubicBezTo>
                    <a:pt x="0" y="2057108"/>
                    <a:pt x="0" y="2057108"/>
                    <a:pt x="0" y="781183"/>
                  </a:cubicBezTo>
                  <a:cubicBezTo>
                    <a:pt x="0" y="668100"/>
                    <a:pt x="64025" y="564618"/>
                    <a:pt x="165398" y="513410"/>
                  </a:cubicBezTo>
                  <a:cubicBezTo>
                    <a:pt x="165398" y="513410"/>
                    <a:pt x="165398" y="513410"/>
                    <a:pt x="1130038" y="31204"/>
                  </a:cubicBezTo>
                  <a:cubicBezTo>
                    <a:pt x="1172188" y="10401"/>
                    <a:pt x="1217806" y="0"/>
                    <a:pt x="12634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50800" dir="5400000" sx="96000" sy="96000" algn="t" rotWithShape="0">
                <a:schemeClr val="tx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b="1">
                <a:solidFill>
                  <a:schemeClr val="bg1">
                    <a:lumMod val="95000"/>
                    <a:alpha val="40000"/>
                  </a:schemeClr>
                </a:solidFill>
                <a:latin typeface="+mj-lt"/>
              </a:endParaRPr>
            </a:p>
          </p:txBody>
        </p:sp>
        <p:sp>
          <p:nvSpPr>
            <p:cNvPr id="28" name="Freeform 29"/>
            <p:cNvSpPr>
              <a:spLocks noChangeArrowheads="1"/>
            </p:cNvSpPr>
            <p:nvPr/>
          </p:nvSpPr>
          <p:spPr bwMode="auto">
            <a:xfrm>
              <a:off x="5961603" y="3290338"/>
              <a:ext cx="268794" cy="277327"/>
            </a:xfrm>
            <a:custGeom>
              <a:avLst/>
              <a:gdLst>
                <a:gd name="T0" fmla="*/ 111726 w 444"/>
                <a:gd name="T1" fmla="*/ 150538 h 462"/>
                <a:gd name="T2" fmla="*/ 111726 w 444"/>
                <a:gd name="T3" fmla="*/ 150538 h 462"/>
                <a:gd name="T4" fmla="*/ 144162 w 444"/>
                <a:gd name="T5" fmla="*/ 114802 h 462"/>
                <a:gd name="T6" fmla="*/ 199574 w 444"/>
                <a:gd name="T7" fmla="*/ 31716 h 462"/>
                <a:gd name="T8" fmla="*/ 191916 w 444"/>
                <a:gd name="T9" fmla="*/ 23675 h 462"/>
                <a:gd name="T10" fmla="*/ 155875 w 444"/>
                <a:gd name="T11" fmla="*/ 23675 h 462"/>
                <a:gd name="T12" fmla="*/ 100013 w 444"/>
                <a:gd name="T13" fmla="*/ 0 h 462"/>
                <a:gd name="T14" fmla="*/ 44150 w 444"/>
                <a:gd name="T15" fmla="*/ 23675 h 462"/>
                <a:gd name="T16" fmla="*/ 8109 w 444"/>
                <a:gd name="T17" fmla="*/ 23675 h 462"/>
                <a:gd name="T18" fmla="*/ 0 w 444"/>
                <a:gd name="T19" fmla="*/ 31716 h 462"/>
                <a:gd name="T20" fmla="*/ 55863 w 444"/>
                <a:gd name="T21" fmla="*/ 114802 h 462"/>
                <a:gd name="T22" fmla="*/ 87849 w 444"/>
                <a:gd name="T23" fmla="*/ 150538 h 462"/>
                <a:gd name="T24" fmla="*/ 87849 w 444"/>
                <a:gd name="T25" fmla="*/ 166172 h 462"/>
                <a:gd name="T26" fmla="*/ 48204 w 444"/>
                <a:gd name="T27" fmla="*/ 185827 h 462"/>
                <a:gd name="T28" fmla="*/ 100013 w 444"/>
                <a:gd name="T29" fmla="*/ 205928 h 462"/>
                <a:gd name="T30" fmla="*/ 147766 w 444"/>
                <a:gd name="T31" fmla="*/ 185827 h 462"/>
                <a:gd name="T32" fmla="*/ 111726 w 444"/>
                <a:gd name="T33" fmla="*/ 166172 h 462"/>
                <a:gd name="T34" fmla="*/ 111726 w 444"/>
                <a:gd name="T35" fmla="*/ 150538 h 462"/>
                <a:gd name="T36" fmla="*/ 144162 w 444"/>
                <a:gd name="T37" fmla="*/ 94700 h 462"/>
                <a:gd name="T38" fmla="*/ 144162 w 444"/>
                <a:gd name="T39" fmla="*/ 94700 h 462"/>
                <a:gd name="T40" fmla="*/ 155875 w 444"/>
                <a:gd name="T41" fmla="*/ 39756 h 462"/>
                <a:gd name="T42" fmla="*/ 183807 w 444"/>
                <a:gd name="T43" fmla="*/ 39756 h 462"/>
                <a:gd name="T44" fmla="*/ 144162 w 444"/>
                <a:gd name="T45" fmla="*/ 94700 h 462"/>
                <a:gd name="T46" fmla="*/ 100013 w 444"/>
                <a:gd name="T47" fmla="*/ 16081 h 462"/>
                <a:gd name="T48" fmla="*/ 100013 w 444"/>
                <a:gd name="T49" fmla="*/ 16081 h 462"/>
                <a:gd name="T50" fmla="*/ 144162 w 444"/>
                <a:gd name="T51" fmla="*/ 31716 h 462"/>
                <a:gd name="T52" fmla="*/ 100013 w 444"/>
                <a:gd name="T53" fmla="*/ 51370 h 462"/>
                <a:gd name="T54" fmla="*/ 55863 w 444"/>
                <a:gd name="T55" fmla="*/ 31716 h 462"/>
                <a:gd name="T56" fmla="*/ 100013 w 444"/>
                <a:gd name="T57" fmla="*/ 16081 h 462"/>
                <a:gd name="T58" fmla="*/ 16218 w 444"/>
                <a:gd name="T59" fmla="*/ 39756 h 462"/>
                <a:gd name="T60" fmla="*/ 16218 w 444"/>
                <a:gd name="T61" fmla="*/ 39756 h 462"/>
                <a:gd name="T62" fmla="*/ 44150 w 444"/>
                <a:gd name="T63" fmla="*/ 39756 h 462"/>
                <a:gd name="T64" fmla="*/ 55863 w 444"/>
                <a:gd name="T65" fmla="*/ 94700 h 462"/>
                <a:gd name="T66" fmla="*/ 16218 w 444"/>
                <a:gd name="T67" fmla="*/ 39756 h 4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1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/>
          <p:cNvSpPr/>
          <p:nvPr/>
        </p:nvSpPr>
        <p:spPr>
          <a:xfrm>
            <a:off x="3980815" y="1836420"/>
            <a:ext cx="3825875" cy="5034280"/>
          </a:xfrm>
          <a:custGeom>
            <a:avLst/>
            <a:gdLst>
              <a:gd name="connsiteX0" fmla="*/ 1263423 w 2526846"/>
              <a:gd name="connsiteY0" fmla="*/ 0 h 2838291"/>
              <a:gd name="connsiteX1" fmla="*/ 1396808 w 2526846"/>
              <a:gd name="connsiteY1" fmla="*/ 31204 h 2838291"/>
              <a:gd name="connsiteX2" fmla="*/ 2361449 w 2526846"/>
              <a:gd name="connsiteY2" fmla="*/ 513410 h 2838291"/>
              <a:gd name="connsiteX3" fmla="*/ 2526846 w 2526846"/>
              <a:gd name="connsiteY3" fmla="*/ 781183 h 2838291"/>
              <a:gd name="connsiteX4" fmla="*/ 2526846 w 2526846"/>
              <a:gd name="connsiteY4" fmla="*/ 2057108 h 2838291"/>
              <a:gd name="connsiteX5" fmla="*/ 2361449 w 2526846"/>
              <a:gd name="connsiteY5" fmla="*/ 2324881 h 2838291"/>
              <a:gd name="connsiteX6" fmla="*/ 1396808 w 2526846"/>
              <a:gd name="connsiteY6" fmla="*/ 2807087 h 2838291"/>
              <a:gd name="connsiteX7" fmla="*/ 1130038 w 2526846"/>
              <a:gd name="connsiteY7" fmla="*/ 2807087 h 2838291"/>
              <a:gd name="connsiteX8" fmla="*/ 165398 w 2526846"/>
              <a:gd name="connsiteY8" fmla="*/ 2324881 h 2838291"/>
              <a:gd name="connsiteX9" fmla="*/ 0 w 2526846"/>
              <a:gd name="connsiteY9" fmla="*/ 2057108 h 2838291"/>
              <a:gd name="connsiteX10" fmla="*/ 0 w 2526846"/>
              <a:gd name="connsiteY10" fmla="*/ 781183 h 2838291"/>
              <a:gd name="connsiteX11" fmla="*/ 165398 w 2526846"/>
              <a:gd name="connsiteY11" fmla="*/ 513410 h 2838291"/>
              <a:gd name="connsiteX12" fmla="*/ 1130038 w 2526846"/>
              <a:gd name="connsiteY12" fmla="*/ 31204 h 2838291"/>
              <a:gd name="connsiteX13" fmla="*/ 1263423 w 2526846"/>
              <a:gd name="connsiteY13" fmla="*/ 0 h 28382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26846" h="2838291">
                <a:moveTo>
                  <a:pt x="1263423" y="0"/>
                </a:moveTo>
                <a:cubicBezTo>
                  <a:pt x="1309041" y="0"/>
                  <a:pt x="1354659" y="10401"/>
                  <a:pt x="1396808" y="31204"/>
                </a:cubicBezTo>
                <a:cubicBezTo>
                  <a:pt x="1396808" y="31204"/>
                  <a:pt x="1396808" y="31204"/>
                  <a:pt x="2361449" y="513410"/>
                </a:cubicBezTo>
                <a:cubicBezTo>
                  <a:pt x="2462821" y="564618"/>
                  <a:pt x="2526846" y="668100"/>
                  <a:pt x="2526846" y="781183"/>
                </a:cubicBezTo>
                <a:cubicBezTo>
                  <a:pt x="2526846" y="781183"/>
                  <a:pt x="2526846" y="781183"/>
                  <a:pt x="2526846" y="2057108"/>
                </a:cubicBezTo>
                <a:cubicBezTo>
                  <a:pt x="2526846" y="2170191"/>
                  <a:pt x="2462821" y="2273674"/>
                  <a:pt x="2361449" y="2324881"/>
                </a:cubicBezTo>
                <a:cubicBezTo>
                  <a:pt x="2361449" y="2324881"/>
                  <a:pt x="2361449" y="2324881"/>
                  <a:pt x="1396808" y="2807087"/>
                </a:cubicBezTo>
                <a:cubicBezTo>
                  <a:pt x="1312509" y="2848693"/>
                  <a:pt x="1214337" y="2848693"/>
                  <a:pt x="1130038" y="2807087"/>
                </a:cubicBezTo>
                <a:cubicBezTo>
                  <a:pt x="1130038" y="2807087"/>
                  <a:pt x="1130038" y="2807087"/>
                  <a:pt x="165398" y="2324881"/>
                </a:cubicBezTo>
                <a:cubicBezTo>
                  <a:pt x="64025" y="2273674"/>
                  <a:pt x="0" y="2170191"/>
                  <a:pt x="0" y="2057108"/>
                </a:cubicBezTo>
                <a:cubicBezTo>
                  <a:pt x="0" y="2057108"/>
                  <a:pt x="0" y="2057108"/>
                  <a:pt x="0" y="781183"/>
                </a:cubicBezTo>
                <a:cubicBezTo>
                  <a:pt x="0" y="668100"/>
                  <a:pt x="64025" y="564618"/>
                  <a:pt x="165398" y="513410"/>
                </a:cubicBezTo>
                <a:cubicBezTo>
                  <a:pt x="165398" y="513410"/>
                  <a:pt x="165398" y="513410"/>
                  <a:pt x="1130038" y="31204"/>
                </a:cubicBezTo>
                <a:cubicBezTo>
                  <a:pt x="1172188" y="10401"/>
                  <a:pt x="1217806" y="0"/>
                  <a:pt x="1263423" y="0"/>
                </a:cubicBezTo>
                <a:close/>
              </a:path>
            </a:pathLst>
          </a:custGeom>
          <a:blipFill rotWithShape="1"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ln>
            <a:noFill/>
          </a:ln>
          <a:effectLst>
            <a:outerShdw blurRad="152400" dir="5400000" sx="102000" sy="102000" algn="t" rotWithShape="0">
              <a:schemeClr val="accent3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600" b="1">
              <a:solidFill>
                <a:schemeClr val="bg1">
                  <a:lumMod val="95000"/>
                  <a:alpha val="40000"/>
                </a:schemeClr>
              </a:solidFill>
              <a:latin typeface="+mj-lt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2" y="-266"/>
            <a:ext cx="12191998" cy="1836952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95000">
                <a:schemeClr val="accent3"/>
              </a:gs>
            </a:gsLst>
            <a:lin ang="135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468354" y="2176561"/>
            <a:ext cx="2822671" cy="1344024"/>
            <a:chOff x="8788759" y="2784256"/>
            <a:chExt cx="2822671" cy="1344024"/>
          </a:xfrm>
        </p:grpSpPr>
        <p:sp>
          <p:nvSpPr>
            <p:cNvPr id="36" name="TextBox 35"/>
            <p:cNvSpPr txBox="1"/>
            <p:nvPr/>
          </p:nvSpPr>
          <p:spPr>
            <a:xfrm>
              <a:off x="8788759" y="2784256"/>
              <a:ext cx="282267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+mj-lt"/>
                </a:rPr>
                <a:t>02</a:t>
              </a:r>
              <a:endParaRPr lang="en-US" sz="2400" b="1" dirty="0">
                <a:solidFill>
                  <a:schemeClr val="bg1"/>
                </a:solidFill>
                <a:latin typeface="+mj-lt"/>
              </a:endParaRPr>
            </a:p>
            <a:p>
              <a:r>
                <a:rPr lang="zh-CN" altLang="en-US" sz="2400" dirty="0">
                  <a:solidFill>
                    <a:schemeClr val="bg1"/>
                  </a:solidFill>
                  <a:latin typeface="+mj-lt"/>
                </a:rPr>
                <a:t>文本文本文本</a:t>
              </a:r>
              <a:endParaRPr lang="zh-CN" altLang="en-US" sz="2400" dirty="0">
                <a:solidFill>
                  <a:schemeClr val="bg1"/>
                </a:solidFill>
                <a:latin typeface="+mj-lt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8788760" y="3520585"/>
              <a:ext cx="2822670" cy="6076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>
                <a:lnSpc>
                  <a:spcPct val="14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请输入文字请输入文字请输入文字</a:t>
              </a:r>
              <a:endParaRPr lang="zh-CN" altLang="en-US" sz="1200" dirty="0">
                <a:solidFill>
                  <a:schemeClr val="bg1"/>
                </a:solidFill>
              </a:endParaRPr>
            </a:p>
            <a:p>
              <a:pPr algn="l">
                <a:lnSpc>
                  <a:spcPct val="14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sym typeface="+mn-ea"/>
                </a:rPr>
                <a:t>请输入文字请输入文字</a:t>
              </a:r>
              <a:endParaRPr lang="en-US" sz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468811" y="353757"/>
            <a:ext cx="2710935" cy="1169015"/>
            <a:chOff x="580571" y="4188522"/>
            <a:chExt cx="2710935" cy="1169015"/>
          </a:xfrm>
        </p:grpSpPr>
        <p:sp>
          <p:nvSpPr>
            <p:cNvPr id="47" name="Rectangle: Rounded Corners 46"/>
            <p:cNvSpPr/>
            <p:nvPr/>
          </p:nvSpPr>
          <p:spPr>
            <a:xfrm>
              <a:off x="580571" y="4188522"/>
              <a:ext cx="2710935" cy="1169015"/>
            </a:xfrm>
            <a:prstGeom prst="roundRect">
              <a:avLst>
                <a:gd name="adj" fmla="val 4748"/>
              </a:avLst>
            </a:prstGeom>
            <a:solidFill>
              <a:schemeClr val="bg1"/>
            </a:solidFill>
            <a:ln>
              <a:noFill/>
            </a:ln>
            <a:effectLst>
              <a:outerShdw blurRad="152400" dist="50800" dir="5400000" sx="99000" sy="99000" algn="t" rotWithShape="0">
                <a:schemeClr val="tx1"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65601" y="4599036"/>
              <a:ext cx="2340875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chemeClr val="accent3">
                      <a:lumMod val="75000"/>
                    </a:schemeClr>
                  </a:solidFill>
                  <a:latin typeface="+mj-lt"/>
                  <a:cs typeface="Catamaran Bold" panose="00000800000000000000" pitchFamily="2" charset="0"/>
                </a:rPr>
                <a:t>Fundamental Concepts</a:t>
              </a:r>
              <a:endParaRPr lang="en-US" altLang="zh-CN" sz="1400" dirty="0">
                <a:solidFill>
                  <a:schemeClr val="accent3">
                    <a:lumMod val="75000"/>
                  </a:schemeClr>
                </a:solidFill>
                <a:latin typeface="+mj-lt"/>
                <a:cs typeface="Catamaran Bold" panose="00000800000000000000" pitchFamily="2" charset="0"/>
              </a:endParaRPr>
            </a:p>
          </p:txBody>
        </p:sp>
      </p:grpSp>
      <p:sp>
        <p:nvSpPr>
          <p:cNvPr id="100" name="Text Box 99"/>
          <p:cNvSpPr txBox="1"/>
          <p:nvPr/>
        </p:nvSpPr>
        <p:spPr>
          <a:xfrm>
            <a:off x="128905" y="2578100"/>
            <a:ext cx="3980815" cy="257873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l"/>
            <a:r>
              <a:rPr lang="en-US" sz="1600" b="1">
                <a:latin typeface="+mn-ea"/>
                <a:cs typeface="+mn-ea"/>
              </a:rPr>
              <a:t>Yin and Yang</a:t>
            </a:r>
            <a:endParaRPr lang="en-US" sz="1600" b="1">
              <a:latin typeface="+mn-ea"/>
              <a:cs typeface="+mn-ea"/>
            </a:endParaRPr>
          </a:p>
          <a:p>
            <a:pPr indent="0" algn="l"/>
            <a:endParaRPr lang="en-US" sz="1200" b="1">
              <a:latin typeface="+mn-ea"/>
              <a:cs typeface="+mn-ea"/>
            </a:endParaRPr>
          </a:p>
          <a:p>
            <a:pPr indent="0" algn="l"/>
            <a:endParaRPr lang="en-US" sz="1200" b="0">
              <a:latin typeface="+mn-ea"/>
              <a:cs typeface="+mn-ea"/>
            </a:endParaRPr>
          </a:p>
          <a:p>
            <a:pPr indent="0" algn="l"/>
            <a:r>
              <a:rPr lang="en-US" sz="1200" b="1">
                <a:latin typeface="+mn-ea"/>
                <a:cs typeface="+mn-ea"/>
              </a:rPr>
              <a:t>Explanation: </a:t>
            </a:r>
            <a:r>
              <a:rPr lang="en-US" sz="1200">
                <a:latin typeface="+mn-ea"/>
                <a:cs typeface="+mn-ea"/>
              </a:rPr>
              <a:t>Dualistic nature of exixtence.</a:t>
            </a:r>
            <a:endParaRPr lang="en-US" sz="1200">
              <a:latin typeface="+mn-ea"/>
              <a:cs typeface="+mn-ea"/>
            </a:endParaRPr>
          </a:p>
          <a:p>
            <a:pPr indent="0" algn="l"/>
            <a:endParaRPr lang="en-US" sz="1200" b="1">
              <a:latin typeface="+mn-ea"/>
              <a:cs typeface="+mn-ea"/>
            </a:endParaRPr>
          </a:p>
          <a:p>
            <a:pPr indent="0" algn="l"/>
            <a:r>
              <a:rPr lang="en-US" sz="1200" b="1">
                <a:latin typeface="+mn-ea"/>
                <a:cs typeface="+mn-ea"/>
              </a:rPr>
              <a:t>Balance: </a:t>
            </a:r>
            <a:r>
              <a:rPr lang="en-US" sz="1200">
                <a:latin typeface="+mn-ea"/>
                <a:cs typeface="+mn-ea"/>
              </a:rPr>
              <a:t>Essential for health.</a:t>
            </a:r>
            <a:endParaRPr lang="en-US" sz="1200" b="1">
              <a:latin typeface="+mn-ea"/>
              <a:cs typeface="+mn-ea"/>
            </a:endParaRPr>
          </a:p>
          <a:p>
            <a:pPr indent="0" algn="l"/>
            <a:endParaRPr lang="en-US" sz="1200" b="1">
              <a:latin typeface="+mn-ea"/>
              <a:cs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8072120" y="2627630"/>
            <a:ext cx="3980815" cy="209423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noAutofit/>
          </a:bodyPr>
          <a:p>
            <a:pPr indent="0" algn="l"/>
            <a:r>
              <a:rPr lang="en-US" sz="1600" b="1">
                <a:latin typeface="+mn-ea"/>
                <a:cs typeface="+mn-ea"/>
              </a:rPr>
              <a:t>Qi (chi)</a:t>
            </a:r>
            <a:endParaRPr lang="en-US" sz="1600" b="1">
              <a:latin typeface="+mn-ea"/>
              <a:cs typeface="+mn-ea"/>
            </a:endParaRPr>
          </a:p>
          <a:p>
            <a:pPr indent="0" algn="l"/>
            <a:endParaRPr lang="en-US" sz="1200">
              <a:latin typeface="+mn-ea"/>
              <a:cs typeface="+mn-ea"/>
            </a:endParaRPr>
          </a:p>
          <a:p>
            <a:pPr indent="0" algn="l"/>
            <a:endParaRPr lang="en-US" sz="1200">
              <a:latin typeface="+mn-ea"/>
              <a:cs typeface="+mn-ea"/>
            </a:endParaRPr>
          </a:p>
          <a:p>
            <a:pPr indent="0" algn="l"/>
            <a:r>
              <a:rPr lang="en-US" sz="1200" b="1">
                <a:latin typeface="+mn-ea"/>
                <a:cs typeface="+mn-ea"/>
              </a:rPr>
              <a:t>Definition:</a:t>
            </a:r>
            <a:r>
              <a:rPr lang="en-US" sz="1200">
                <a:latin typeface="+mn-ea"/>
                <a:cs typeface="+mn-ea"/>
              </a:rPr>
              <a:t> Vital energy or life force.</a:t>
            </a:r>
            <a:endParaRPr lang="en-US" sz="1200">
              <a:latin typeface="+mn-ea"/>
              <a:cs typeface="+mn-ea"/>
            </a:endParaRPr>
          </a:p>
          <a:p>
            <a:pPr indent="0" algn="l"/>
            <a:endParaRPr lang="en-US" sz="1200">
              <a:latin typeface="+mn-ea"/>
              <a:cs typeface="+mn-ea"/>
            </a:endParaRPr>
          </a:p>
          <a:p>
            <a:pPr indent="0" algn="l"/>
            <a:r>
              <a:rPr lang="en-US" sz="1200" b="1">
                <a:latin typeface="+mn-ea"/>
                <a:cs typeface="+mn-ea"/>
              </a:rPr>
              <a:t>Flow: </a:t>
            </a:r>
            <a:r>
              <a:rPr lang="en-US" sz="1200">
                <a:latin typeface="+mn-ea"/>
                <a:cs typeface="+mn-ea"/>
              </a:rPr>
              <a:t>Circulates through pathways called meridians.</a:t>
            </a:r>
            <a:endParaRPr lang="en-US" sz="1200">
              <a:latin typeface="+mn-ea"/>
              <a:cs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4" decel="10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"/>
          <p:cNvSpPr/>
          <p:nvPr userDrawn="1"/>
        </p:nvSpPr>
        <p:spPr>
          <a:xfrm flipH="1" flipV="1">
            <a:off x="369570" y="1165860"/>
            <a:ext cx="11823065" cy="5692140"/>
          </a:xfrm>
          <a:custGeom>
            <a:avLst/>
            <a:gdLst>
              <a:gd name="connsiteX0" fmla="*/ 0 w 18619"/>
              <a:gd name="connsiteY0" fmla="*/ 0 h 9142"/>
              <a:gd name="connsiteX1" fmla="*/ 18619 w 18619"/>
              <a:gd name="connsiteY1" fmla="*/ 0 h 9142"/>
              <a:gd name="connsiteX2" fmla="*/ 17995 w 18619"/>
              <a:gd name="connsiteY2" fmla="*/ 718 h 9142"/>
              <a:gd name="connsiteX3" fmla="*/ 15633 w 18619"/>
              <a:gd name="connsiteY3" fmla="*/ 2046 h 9142"/>
              <a:gd name="connsiteX4" fmla="*/ 1815 w 18619"/>
              <a:gd name="connsiteY4" fmla="*/ 8974 h 9142"/>
              <a:gd name="connsiteX5" fmla="*/ 655 w 18619"/>
              <a:gd name="connsiteY5" fmla="*/ 9136 h 9142"/>
              <a:gd name="connsiteX6" fmla="*/ 16 w 18619"/>
              <a:gd name="connsiteY6" fmla="*/ 8880 h 9142"/>
              <a:gd name="connsiteX7" fmla="*/ 0 w 18619"/>
              <a:gd name="connsiteY7" fmla="*/ 0 h 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19" h="9142">
                <a:moveTo>
                  <a:pt x="0" y="0"/>
                </a:moveTo>
                <a:lnTo>
                  <a:pt x="18619" y="0"/>
                </a:lnTo>
                <a:cubicBezTo>
                  <a:pt x="18411" y="240"/>
                  <a:pt x="18690" y="70"/>
                  <a:pt x="17995" y="718"/>
                </a:cubicBezTo>
                <a:cubicBezTo>
                  <a:pt x="16902" y="1502"/>
                  <a:pt x="16219" y="1757"/>
                  <a:pt x="15633" y="2046"/>
                </a:cubicBezTo>
                <a:cubicBezTo>
                  <a:pt x="15633" y="2046"/>
                  <a:pt x="16761" y="1501"/>
                  <a:pt x="1815" y="8974"/>
                </a:cubicBezTo>
                <a:cubicBezTo>
                  <a:pt x="1324" y="9137"/>
                  <a:pt x="1233" y="9156"/>
                  <a:pt x="655" y="9136"/>
                </a:cubicBezTo>
                <a:cubicBezTo>
                  <a:pt x="-79" y="8940"/>
                  <a:pt x="229" y="8965"/>
                  <a:pt x="16" y="8880"/>
                </a:cubicBezTo>
                <a:cubicBezTo>
                  <a:pt x="31" y="4395"/>
                  <a:pt x="0" y="3042"/>
                  <a:pt x="0" y="0"/>
                </a:cubicBezTo>
                <a:close/>
              </a:path>
            </a:pathLst>
          </a:custGeom>
          <a:blipFill rotWithShape="0"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3000" t="-15000" r="-1000" b="-2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2795" y="1487170"/>
            <a:ext cx="4379595" cy="1433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>
                <a:sym typeface="+mn-ea"/>
              </a:rPr>
              <a:t>Diagnostic Methods</a:t>
            </a:r>
            <a:endParaRPr lang="en-US" sz="3600"/>
          </a:p>
          <a:p>
            <a:endParaRPr lang="en-US" sz="3600" b="1" dirty="0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643716" y="2920971"/>
            <a:ext cx="904568" cy="1016060"/>
            <a:chOff x="5643716" y="2920971"/>
            <a:chExt cx="904568" cy="1016060"/>
          </a:xfrm>
        </p:grpSpPr>
        <p:sp>
          <p:nvSpPr>
            <p:cNvPr id="27" name="Freeform: Shape 26"/>
            <p:cNvSpPr/>
            <p:nvPr/>
          </p:nvSpPr>
          <p:spPr>
            <a:xfrm>
              <a:off x="5643716" y="2920971"/>
              <a:ext cx="904568" cy="1016060"/>
            </a:xfrm>
            <a:custGeom>
              <a:avLst/>
              <a:gdLst>
                <a:gd name="connsiteX0" fmla="*/ 1263423 w 2526846"/>
                <a:gd name="connsiteY0" fmla="*/ 0 h 2838291"/>
                <a:gd name="connsiteX1" fmla="*/ 1396808 w 2526846"/>
                <a:gd name="connsiteY1" fmla="*/ 31204 h 2838291"/>
                <a:gd name="connsiteX2" fmla="*/ 2361449 w 2526846"/>
                <a:gd name="connsiteY2" fmla="*/ 513410 h 2838291"/>
                <a:gd name="connsiteX3" fmla="*/ 2526846 w 2526846"/>
                <a:gd name="connsiteY3" fmla="*/ 781183 h 2838291"/>
                <a:gd name="connsiteX4" fmla="*/ 2526846 w 2526846"/>
                <a:gd name="connsiteY4" fmla="*/ 2057108 h 2838291"/>
                <a:gd name="connsiteX5" fmla="*/ 2361449 w 2526846"/>
                <a:gd name="connsiteY5" fmla="*/ 2324881 h 2838291"/>
                <a:gd name="connsiteX6" fmla="*/ 1396808 w 2526846"/>
                <a:gd name="connsiteY6" fmla="*/ 2807087 h 2838291"/>
                <a:gd name="connsiteX7" fmla="*/ 1130038 w 2526846"/>
                <a:gd name="connsiteY7" fmla="*/ 2807087 h 2838291"/>
                <a:gd name="connsiteX8" fmla="*/ 165398 w 2526846"/>
                <a:gd name="connsiteY8" fmla="*/ 2324881 h 2838291"/>
                <a:gd name="connsiteX9" fmla="*/ 0 w 2526846"/>
                <a:gd name="connsiteY9" fmla="*/ 2057108 h 2838291"/>
                <a:gd name="connsiteX10" fmla="*/ 0 w 2526846"/>
                <a:gd name="connsiteY10" fmla="*/ 781183 h 2838291"/>
                <a:gd name="connsiteX11" fmla="*/ 165398 w 2526846"/>
                <a:gd name="connsiteY11" fmla="*/ 513410 h 2838291"/>
                <a:gd name="connsiteX12" fmla="*/ 1130038 w 2526846"/>
                <a:gd name="connsiteY12" fmla="*/ 31204 h 2838291"/>
                <a:gd name="connsiteX13" fmla="*/ 1263423 w 2526846"/>
                <a:gd name="connsiteY13" fmla="*/ 0 h 28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6846" h="2838291">
                  <a:moveTo>
                    <a:pt x="1263423" y="0"/>
                  </a:moveTo>
                  <a:cubicBezTo>
                    <a:pt x="1309041" y="0"/>
                    <a:pt x="1354659" y="10401"/>
                    <a:pt x="1396808" y="31204"/>
                  </a:cubicBezTo>
                  <a:cubicBezTo>
                    <a:pt x="1396808" y="31204"/>
                    <a:pt x="1396808" y="31204"/>
                    <a:pt x="2361449" y="513410"/>
                  </a:cubicBezTo>
                  <a:cubicBezTo>
                    <a:pt x="2462821" y="564618"/>
                    <a:pt x="2526846" y="668100"/>
                    <a:pt x="2526846" y="781183"/>
                  </a:cubicBezTo>
                  <a:cubicBezTo>
                    <a:pt x="2526846" y="781183"/>
                    <a:pt x="2526846" y="781183"/>
                    <a:pt x="2526846" y="2057108"/>
                  </a:cubicBezTo>
                  <a:cubicBezTo>
                    <a:pt x="2526846" y="2170191"/>
                    <a:pt x="2462821" y="2273674"/>
                    <a:pt x="2361449" y="2324881"/>
                  </a:cubicBezTo>
                  <a:cubicBezTo>
                    <a:pt x="2361449" y="2324881"/>
                    <a:pt x="2361449" y="2324881"/>
                    <a:pt x="1396808" y="2807087"/>
                  </a:cubicBezTo>
                  <a:cubicBezTo>
                    <a:pt x="1312509" y="2848693"/>
                    <a:pt x="1214337" y="2848693"/>
                    <a:pt x="1130038" y="2807087"/>
                  </a:cubicBezTo>
                  <a:cubicBezTo>
                    <a:pt x="1130038" y="2807087"/>
                    <a:pt x="1130038" y="2807087"/>
                    <a:pt x="165398" y="2324881"/>
                  </a:cubicBezTo>
                  <a:cubicBezTo>
                    <a:pt x="64025" y="2273674"/>
                    <a:pt x="0" y="2170191"/>
                    <a:pt x="0" y="2057108"/>
                  </a:cubicBezTo>
                  <a:cubicBezTo>
                    <a:pt x="0" y="2057108"/>
                    <a:pt x="0" y="2057108"/>
                    <a:pt x="0" y="781183"/>
                  </a:cubicBezTo>
                  <a:cubicBezTo>
                    <a:pt x="0" y="668100"/>
                    <a:pt x="64025" y="564618"/>
                    <a:pt x="165398" y="513410"/>
                  </a:cubicBezTo>
                  <a:cubicBezTo>
                    <a:pt x="165398" y="513410"/>
                    <a:pt x="165398" y="513410"/>
                    <a:pt x="1130038" y="31204"/>
                  </a:cubicBezTo>
                  <a:cubicBezTo>
                    <a:pt x="1172188" y="10401"/>
                    <a:pt x="1217806" y="0"/>
                    <a:pt x="12634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50800" dir="5400000" sx="96000" sy="96000" algn="t" rotWithShape="0">
                <a:schemeClr val="tx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b="1">
                <a:solidFill>
                  <a:schemeClr val="bg1">
                    <a:lumMod val="95000"/>
                    <a:alpha val="40000"/>
                  </a:schemeClr>
                </a:solidFill>
                <a:latin typeface="+mj-lt"/>
              </a:endParaRPr>
            </a:p>
          </p:txBody>
        </p:sp>
        <p:sp>
          <p:nvSpPr>
            <p:cNvPr id="28" name="Freeform 29"/>
            <p:cNvSpPr>
              <a:spLocks noChangeArrowheads="1"/>
            </p:cNvSpPr>
            <p:nvPr/>
          </p:nvSpPr>
          <p:spPr bwMode="auto">
            <a:xfrm>
              <a:off x="5961603" y="3290338"/>
              <a:ext cx="268794" cy="277327"/>
            </a:xfrm>
            <a:custGeom>
              <a:avLst/>
              <a:gdLst>
                <a:gd name="T0" fmla="*/ 111726 w 444"/>
                <a:gd name="T1" fmla="*/ 150538 h 462"/>
                <a:gd name="T2" fmla="*/ 111726 w 444"/>
                <a:gd name="T3" fmla="*/ 150538 h 462"/>
                <a:gd name="T4" fmla="*/ 144162 w 444"/>
                <a:gd name="T5" fmla="*/ 114802 h 462"/>
                <a:gd name="T6" fmla="*/ 199574 w 444"/>
                <a:gd name="T7" fmla="*/ 31716 h 462"/>
                <a:gd name="T8" fmla="*/ 191916 w 444"/>
                <a:gd name="T9" fmla="*/ 23675 h 462"/>
                <a:gd name="T10" fmla="*/ 155875 w 444"/>
                <a:gd name="T11" fmla="*/ 23675 h 462"/>
                <a:gd name="T12" fmla="*/ 100013 w 444"/>
                <a:gd name="T13" fmla="*/ 0 h 462"/>
                <a:gd name="T14" fmla="*/ 44150 w 444"/>
                <a:gd name="T15" fmla="*/ 23675 h 462"/>
                <a:gd name="T16" fmla="*/ 8109 w 444"/>
                <a:gd name="T17" fmla="*/ 23675 h 462"/>
                <a:gd name="T18" fmla="*/ 0 w 444"/>
                <a:gd name="T19" fmla="*/ 31716 h 462"/>
                <a:gd name="T20" fmla="*/ 55863 w 444"/>
                <a:gd name="T21" fmla="*/ 114802 h 462"/>
                <a:gd name="T22" fmla="*/ 87849 w 444"/>
                <a:gd name="T23" fmla="*/ 150538 h 462"/>
                <a:gd name="T24" fmla="*/ 87849 w 444"/>
                <a:gd name="T25" fmla="*/ 166172 h 462"/>
                <a:gd name="T26" fmla="*/ 48204 w 444"/>
                <a:gd name="T27" fmla="*/ 185827 h 462"/>
                <a:gd name="T28" fmla="*/ 100013 w 444"/>
                <a:gd name="T29" fmla="*/ 205928 h 462"/>
                <a:gd name="T30" fmla="*/ 147766 w 444"/>
                <a:gd name="T31" fmla="*/ 185827 h 462"/>
                <a:gd name="T32" fmla="*/ 111726 w 444"/>
                <a:gd name="T33" fmla="*/ 166172 h 462"/>
                <a:gd name="T34" fmla="*/ 111726 w 444"/>
                <a:gd name="T35" fmla="*/ 150538 h 462"/>
                <a:gd name="T36" fmla="*/ 144162 w 444"/>
                <a:gd name="T37" fmla="*/ 94700 h 462"/>
                <a:gd name="T38" fmla="*/ 144162 w 444"/>
                <a:gd name="T39" fmla="*/ 94700 h 462"/>
                <a:gd name="T40" fmla="*/ 155875 w 444"/>
                <a:gd name="T41" fmla="*/ 39756 h 462"/>
                <a:gd name="T42" fmla="*/ 183807 w 444"/>
                <a:gd name="T43" fmla="*/ 39756 h 462"/>
                <a:gd name="T44" fmla="*/ 144162 w 444"/>
                <a:gd name="T45" fmla="*/ 94700 h 462"/>
                <a:gd name="T46" fmla="*/ 100013 w 444"/>
                <a:gd name="T47" fmla="*/ 16081 h 462"/>
                <a:gd name="T48" fmla="*/ 100013 w 444"/>
                <a:gd name="T49" fmla="*/ 16081 h 462"/>
                <a:gd name="T50" fmla="*/ 144162 w 444"/>
                <a:gd name="T51" fmla="*/ 31716 h 462"/>
                <a:gd name="T52" fmla="*/ 100013 w 444"/>
                <a:gd name="T53" fmla="*/ 51370 h 462"/>
                <a:gd name="T54" fmla="*/ 55863 w 444"/>
                <a:gd name="T55" fmla="*/ 31716 h 462"/>
                <a:gd name="T56" fmla="*/ 100013 w 444"/>
                <a:gd name="T57" fmla="*/ 16081 h 462"/>
                <a:gd name="T58" fmla="*/ 16218 w 444"/>
                <a:gd name="T59" fmla="*/ 39756 h 462"/>
                <a:gd name="T60" fmla="*/ 16218 w 444"/>
                <a:gd name="T61" fmla="*/ 39756 h 462"/>
                <a:gd name="T62" fmla="*/ 44150 w 444"/>
                <a:gd name="T63" fmla="*/ 39756 h 462"/>
                <a:gd name="T64" fmla="*/ 55863 w 444"/>
                <a:gd name="T65" fmla="*/ 94700 h 462"/>
                <a:gd name="T66" fmla="*/ 16218 w 444"/>
                <a:gd name="T67" fmla="*/ 39756 h 4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1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mahfuztbt\Desktop\TCM images\diagnostic methods.jpgdiagnostic methods"/>
          <p:cNvPicPr>
            <a:picLocks noChangeAspect="1"/>
          </p:cNvPicPr>
          <p:nvPr/>
        </p:nvPicPr>
        <p:blipFill>
          <a:blip r:embed="rId1"/>
          <a:srcRect t="34656" b="34656"/>
          <a:stretch>
            <a:fillRect/>
          </a:stretch>
        </p:blipFill>
        <p:spPr>
          <a:xfrm>
            <a:off x="0" y="1847850"/>
            <a:ext cx="12192000" cy="240538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-19050" y="1837690"/>
            <a:ext cx="12211050" cy="2415540"/>
          </a:xfrm>
          <a:prstGeom prst="rect">
            <a:avLst/>
          </a:prstGeom>
          <a:solidFill>
            <a:schemeClr val="accent3">
              <a:lumMod val="75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1759975" y="707923"/>
            <a:ext cx="8672051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Diagnostic Methods</a:t>
            </a:r>
            <a:endParaRPr lang="en-US" altLang="zh-CN" sz="36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1371602" y="4922857"/>
            <a:ext cx="2104570" cy="949040"/>
            <a:chOff x="1070430" y="4883704"/>
            <a:chExt cx="2104570" cy="949040"/>
          </a:xfrm>
        </p:grpSpPr>
        <p:sp>
          <p:nvSpPr>
            <p:cNvPr id="10" name="TextBox 9"/>
            <p:cNvSpPr txBox="1"/>
            <p:nvPr/>
          </p:nvSpPr>
          <p:spPr>
            <a:xfrm>
              <a:off x="1070430" y="4883704"/>
              <a:ext cx="21045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3"/>
                  </a:solidFill>
                  <a:latin typeface="+mj-lt"/>
                </a:rPr>
                <a:t>Observation</a:t>
              </a:r>
              <a:endParaRPr lang="en-US" altLang="zh-CN" sz="1600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070430" y="5299344"/>
              <a:ext cx="210457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</a:rPr>
                <a:t>Inspecting physical signs and behavior.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799479" y="4922857"/>
            <a:ext cx="2432050" cy="728060"/>
            <a:chOff x="3498307" y="4883704"/>
            <a:chExt cx="2432050" cy="728060"/>
          </a:xfrm>
        </p:grpSpPr>
        <p:sp>
          <p:nvSpPr>
            <p:cNvPr id="14" name="TextBox 13"/>
            <p:cNvSpPr txBox="1"/>
            <p:nvPr/>
          </p:nvSpPr>
          <p:spPr>
            <a:xfrm>
              <a:off x="3498307" y="4883704"/>
              <a:ext cx="243205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3"/>
                  </a:solidFill>
                  <a:latin typeface="+mj-lt"/>
                </a:rPr>
                <a:t>Listening and Smelling</a:t>
              </a:r>
              <a:endParaRPr lang="en-US" altLang="zh-CN" sz="1600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719287" y="5299344"/>
              <a:ext cx="2104570" cy="3124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Sounds and odors.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6669316" y="4922857"/>
            <a:ext cx="2104570" cy="949040"/>
            <a:chOff x="6368144" y="4883704"/>
            <a:chExt cx="2104570" cy="949040"/>
          </a:xfrm>
        </p:grpSpPr>
        <p:sp>
          <p:nvSpPr>
            <p:cNvPr id="17" name="TextBox 16"/>
            <p:cNvSpPr txBox="1"/>
            <p:nvPr/>
          </p:nvSpPr>
          <p:spPr>
            <a:xfrm>
              <a:off x="6368144" y="4883704"/>
              <a:ext cx="21045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3"/>
                  </a:solidFill>
                  <a:latin typeface="+mj-lt"/>
                </a:rPr>
                <a:t>Inquiry</a:t>
              </a:r>
              <a:endParaRPr lang="en-US" altLang="zh-CN" sz="1600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368144" y="5299344"/>
              <a:ext cx="210457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Asking about symptoms and history.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endParaRP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9318173" y="4922857"/>
            <a:ext cx="2104570" cy="949040"/>
            <a:chOff x="9017001" y="4883704"/>
            <a:chExt cx="2104570" cy="949040"/>
          </a:xfrm>
        </p:grpSpPr>
        <p:sp>
          <p:nvSpPr>
            <p:cNvPr id="20" name="TextBox 19"/>
            <p:cNvSpPr txBox="1"/>
            <p:nvPr/>
          </p:nvSpPr>
          <p:spPr>
            <a:xfrm>
              <a:off x="9017001" y="4883704"/>
              <a:ext cx="2104570" cy="3371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accent3"/>
                  </a:solidFill>
                  <a:latin typeface="+mj-lt"/>
                </a:rPr>
                <a:t>Palpation</a:t>
              </a:r>
              <a:endParaRPr lang="en-US" altLang="zh-CN" sz="1600" b="1" dirty="0">
                <a:solidFill>
                  <a:schemeClr val="accent3"/>
                </a:solidFill>
                <a:latin typeface="+mj-lt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017001" y="5299344"/>
              <a:ext cx="2104570" cy="5334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lt"/>
                  <a:sym typeface="+mn-ea"/>
                </a:rPr>
                <a:t>Feeling the pulse and other body areas.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sym typeface="+mn-ea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3476172" y="4750615"/>
            <a:ext cx="5239657" cy="1074057"/>
            <a:chOff x="3160486" y="4750615"/>
            <a:chExt cx="5239657" cy="1074057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160486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>
              <a:off x="5852885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/>
            <p:cNvCxnSpPr/>
            <p:nvPr/>
          </p:nvCxnSpPr>
          <p:spPr>
            <a:xfrm>
              <a:off x="8400143" y="4750615"/>
              <a:ext cx="0" cy="1074057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" name="Rectangle 8"/>
          <p:cNvSpPr/>
          <p:nvPr/>
        </p:nvSpPr>
        <p:spPr>
          <a:xfrm>
            <a:off x="2873830" y="3889830"/>
            <a:ext cx="6444342" cy="435427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60000"/>
                  <a:lumOff val="40000"/>
                </a:schemeClr>
              </a:gs>
              <a:gs pos="100000">
                <a:schemeClr val="accent3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163704" y="3957951"/>
            <a:ext cx="3864592" cy="312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200" dirty="0">
                <a:solidFill>
                  <a:schemeClr val="bg1"/>
                </a:solidFill>
              </a:rPr>
              <a:t>Four Main Diagnostic Techniques</a:t>
            </a:r>
            <a:endParaRPr lang="en-US" altLang="zh-CN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 bldLvl="0" animBg="1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1"/>
          <p:cNvSpPr/>
          <p:nvPr userDrawn="1"/>
        </p:nvSpPr>
        <p:spPr>
          <a:xfrm flipH="1" flipV="1">
            <a:off x="369570" y="1165860"/>
            <a:ext cx="11823065" cy="5692140"/>
          </a:xfrm>
          <a:custGeom>
            <a:avLst/>
            <a:gdLst>
              <a:gd name="connsiteX0" fmla="*/ 0 w 18619"/>
              <a:gd name="connsiteY0" fmla="*/ 0 h 9142"/>
              <a:gd name="connsiteX1" fmla="*/ 18619 w 18619"/>
              <a:gd name="connsiteY1" fmla="*/ 0 h 9142"/>
              <a:gd name="connsiteX2" fmla="*/ 17995 w 18619"/>
              <a:gd name="connsiteY2" fmla="*/ 718 h 9142"/>
              <a:gd name="connsiteX3" fmla="*/ 15633 w 18619"/>
              <a:gd name="connsiteY3" fmla="*/ 2046 h 9142"/>
              <a:gd name="connsiteX4" fmla="*/ 1815 w 18619"/>
              <a:gd name="connsiteY4" fmla="*/ 8974 h 9142"/>
              <a:gd name="connsiteX5" fmla="*/ 655 w 18619"/>
              <a:gd name="connsiteY5" fmla="*/ 9136 h 9142"/>
              <a:gd name="connsiteX6" fmla="*/ 16 w 18619"/>
              <a:gd name="connsiteY6" fmla="*/ 8880 h 9142"/>
              <a:gd name="connsiteX7" fmla="*/ 0 w 18619"/>
              <a:gd name="connsiteY7" fmla="*/ 0 h 91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8619" h="9142">
                <a:moveTo>
                  <a:pt x="0" y="0"/>
                </a:moveTo>
                <a:lnTo>
                  <a:pt x="18619" y="0"/>
                </a:lnTo>
                <a:cubicBezTo>
                  <a:pt x="18411" y="240"/>
                  <a:pt x="18690" y="70"/>
                  <a:pt x="17995" y="718"/>
                </a:cubicBezTo>
                <a:cubicBezTo>
                  <a:pt x="16902" y="1502"/>
                  <a:pt x="16219" y="1757"/>
                  <a:pt x="15633" y="2046"/>
                </a:cubicBezTo>
                <a:cubicBezTo>
                  <a:pt x="15633" y="2046"/>
                  <a:pt x="16761" y="1501"/>
                  <a:pt x="1815" y="8974"/>
                </a:cubicBezTo>
                <a:cubicBezTo>
                  <a:pt x="1324" y="9137"/>
                  <a:pt x="1233" y="9156"/>
                  <a:pt x="655" y="9136"/>
                </a:cubicBezTo>
                <a:cubicBezTo>
                  <a:pt x="-79" y="8940"/>
                  <a:pt x="229" y="8965"/>
                  <a:pt x="16" y="8880"/>
                </a:cubicBezTo>
                <a:cubicBezTo>
                  <a:pt x="31" y="4395"/>
                  <a:pt x="0" y="3042"/>
                  <a:pt x="0" y="0"/>
                </a:cubicBezTo>
                <a:close/>
              </a:path>
            </a:pathLst>
          </a:custGeom>
          <a:blipFill rotWithShape="0">
            <a:blip r:embed="rId1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 l="3000" t="-15000" r="-1000" b="-27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772795" y="1487170"/>
            <a:ext cx="4379595" cy="14338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3600">
                <a:sym typeface="+mn-ea"/>
              </a:rPr>
              <a:t>Treatment Modalities</a:t>
            </a:r>
            <a:endParaRPr lang="en-US" sz="3600"/>
          </a:p>
          <a:p>
            <a:endParaRPr lang="en-US" sz="3600" b="1" dirty="0">
              <a:gradFill>
                <a:gsLst>
                  <a:gs pos="0">
                    <a:schemeClr val="accent3"/>
                  </a:gs>
                  <a:gs pos="100000">
                    <a:schemeClr val="accent3">
                      <a:lumMod val="60000"/>
                      <a:lumOff val="40000"/>
                    </a:schemeClr>
                  </a:gs>
                </a:gsLst>
                <a:lin ang="0" scaled="0"/>
              </a:gradFill>
              <a:latin typeface="+mj-lt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5643716" y="2920971"/>
            <a:ext cx="904568" cy="1016060"/>
            <a:chOff x="5643716" y="2920971"/>
            <a:chExt cx="904568" cy="1016060"/>
          </a:xfrm>
        </p:grpSpPr>
        <p:sp>
          <p:nvSpPr>
            <p:cNvPr id="27" name="Freeform: Shape 26"/>
            <p:cNvSpPr/>
            <p:nvPr/>
          </p:nvSpPr>
          <p:spPr>
            <a:xfrm>
              <a:off x="5643716" y="2920971"/>
              <a:ext cx="904568" cy="1016060"/>
            </a:xfrm>
            <a:custGeom>
              <a:avLst/>
              <a:gdLst>
                <a:gd name="connsiteX0" fmla="*/ 1263423 w 2526846"/>
                <a:gd name="connsiteY0" fmla="*/ 0 h 2838291"/>
                <a:gd name="connsiteX1" fmla="*/ 1396808 w 2526846"/>
                <a:gd name="connsiteY1" fmla="*/ 31204 h 2838291"/>
                <a:gd name="connsiteX2" fmla="*/ 2361449 w 2526846"/>
                <a:gd name="connsiteY2" fmla="*/ 513410 h 2838291"/>
                <a:gd name="connsiteX3" fmla="*/ 2526846 w 2526846"/>
                <a:gd name="connsiteY3" fmla="*/ 781183 h 2838291"/>
                <a:gd name="connsiteX4" fmla="*/ 2526846 w 2526846"/>
                <a:gd name="connsiteY4" fmla="*/ 2057108 h 2838291"/>
                <a:gd name="connsiteX5" fmla="*/ 2361449 w 2526846"/>
                <a:gd name="connsiteY5" fmla="*/ 2324881 h 2838291"/>
                <a:gd name="connsiteX6" fmla="*/ 1396808 w 2526846"/>
                <a:gd name="connsiteY6" fmla="*/ 2807087 h 2838291"/>
                <a:gd name="connsiteX7" fmla="*/ 1130038 w 2526846"/>
                <a:gd name="connsiteY7" fmla="*/ 2807087 h 2838291"/>
                <a:gd name="connsiteX8" fmla="*/ 165398 w 2526846"/>
                <a:gd name="connsiteY8" fmla="*/ 2324881 h 2838291"/>
                <a:gd name="connsiteX9" fmla="*/ 0 w 2526846"/>
                <a:gd name="connsiteY9" fmla="*/ 2057108 h 2838291"/>
                <a:gd name="connsiteX10" fmla="*/ 0 w 2526846"/>
                <a:gd name="connsiteY10" fmla="*/ 781183 h 2838291"/>
                <a:gd name="connsiteX11" fmla="*/ 165398 w 2526846"/>
                <a:gd name="connsiteY11" fmla="*/ 513410 h 2838291"/>
                <a:gd name="connsiteX12" fmla="*/ 1130038 w 2526846"/>
                <a:gd name="connsiteY12" fmla="*/ 31204 h 2838291"/>
                <a:gd name="connsiteX13" fmla="*/ 1263423 w 2526846"/>
                <a:gd name="connsiteY13" fmla="*/ 0 h 28382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2526846" h="2838291">
                  <a:moveTo>
                    <a:pt x="1263423" y="0"/>
                  </a:moveTo>
                  <a:cubicBezTo>
                    <a:pt x="1309041" y="0"/>
                    <a:pt x="1354659" y="10401"/>
                    <a:pt x="1396808" y="31204"/>
                  </a:cubicBezTo>
                  <a:cubicBezTo>
                    <a:pt x="1396808" y="31204"/>
                    <a:pt x="1396808" y="31204"/>
                    <a:pt x="2361449" y="513410"/>
                  </a:cubicBezTo>
                  <a:cubicBezTo>
                    <a:pt x="2462821" y="564618"/>
                    <a:pt x="2526846" y="668100"/>
                    <a:pt x="2526846" y="781183"/>
                  </a:cubicBezTo>
                  <a:cubicBezTo>
                    <a:pt x="2526846" y="781183"/>
                    <a:pt x="2526846" y="781183"/>
                    <a:pt x="2526846" y="2057108"/>
                  </a:cubicBezTo>
                  <a:cubicBezTo>
                    <a:pt x="2526846" y="2170191"/>
                    <a:pt x="2462821" y="2273674"/>
                    <a:pt x="2361449" y="2324881"/>
                  </a:cubicBezTo>
                  <a:cubicBezTo>
                    <a:pt x="2361449" y="2324881"/>
                    <a:pt x="2361449" y="2324881"/>
                    <a:pt x="1396808" y="2807087"/>
                  </a:cubicBezTo>
                  <a:cubicBezTo>
                    <a:pt x="1312509" y="2848693"/>
                    <a:pt x="1214337" y="2848693"/>
                    <a:pt x="1130038" y="2807087"/>
                  </a:cubicBezTo>
                  <a:cubicBezTo>
                    <a:pt x="1130038" y="2807087"/>
                    <a:pt x="1130038" y="2807087"/>
                    <a:pt x="165398" y="2324881"/>
                  </a:cubicBezTo>
                  <a:cubicBezTo>
                    <a:pt x="64025" y="2273674"/>
                    <a:pt x="0" y="2170191"/>
                    <a:pt x="0" y="2057108"/>
                  </a:cubicBezTo>
                  <a:cubicBezTo>
                    <a:pt x="0" y="2057108"/>
                    <a:pt x="0" y="2057108"/>
                    <a:pt x="0" y="781183"/>
                  </a:cubicBezTo>
                  <a:cubicBezTo>
                    <a:pt x="0" y="668100"/>
                    <a:pt x="64025" y="564618"/>
                    <a:pt x="165398" y="513410"/>
                  </a:cubicBezTo>
                  <a:cubicBezTo>
                    <a:pt x="165398" y="513410"/>
                    <a:pt x="165398" y="513410"/>
                    <a:pt x="1130038" y="31204"/>
                  </a:cubicBezTo>
                  <a:cubicBezTo>
                    <a:pt x="1172188" y="10401"/>
                    <a:pt x="1217806" y="0"/>
                    <a:pt x="126342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241300" dist="50800" dir="5400000" sx="96000" sy="96000" algn="t" rotWithShape="0">
                <a:schemeClr val="tx1">
                  <a:alpha val="2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600" b="1">
                <a:solidFill>
                  <a:schemeClr val="bg1">
                    <a:lumMod val="95000"/>
                    <a:alpha val="40000"/>
                  </a:schemeClr>
                </a:solidFill>
                <a:latin typeface="+mj-lt"/>
              </a:endParaRPr>
            </a:p>
          </p:txBody>
        </p:sp>
        <p:sp>
          <p:nvSpPr>
            <p:cNvPr id="28" name="Freeform 29"/>
            <p:cNvSpPr>
              <a:spLocks noChangeArrowheads="1"/>
            </p:cNvSpPr>
            <p:nvPr/>
          </p:nvSpPr>
          <p:spPr bwMode="auto">
            <a:xfrm>
              <a:off x="5961603" y="3290338"/>
              <a:ext cx="268794" cy="277327"/>
            </a:xfrm>
            <a:custGeom>
              <a:avLst/>
              <a:gdLst>
                <a:gd name="T0" fmla="*/ 111726 w 444"/>
                <a:gd name="T1" fmla="*/ 150538 h 462"/>
                <a:gd name="T2" fmla="*/ 111726 w 444"/>
                <a:gd name="T3" fmla="*/ 150538 h 462"/>
                <a:gd name="T4" fmla="*/ 144162 w 444"/>
                <a:gd name="T5" fmla="*/ 114802 h 462"/>
                <a:gd name="T6" fmla="*/ 199574 w 444"/>
                <a:gd name="T7" fmla="*/ 31716 h 462"/>
                <a:gd name="T8" fmla="*/ 191916 w 444"/>
                <a:gd name="T9" fmla="*/ 23675 h 462"/>
                <a:gd name="T10" fmla="*/ 155875 w 444"/>
                <a:gd name="T11" fmla="*/ 23675 h 462"/>
                <a:gd name="T12" fmla="*/ 100013 w 444"/>
                <a:gd name="T13" fmla="*/ 0 h 462"/>
                <a:gd name="T14" fmla="*/ 44150 w 444"/>
                <a:gd name="T15" fmla="*/ 23675 h 462"/>
                <a:gd name="T16" fmla="*/ 8109 w 444"/>
                <a:gd name="T17" fmla="*/ 23675 h 462"/>
                <a:gd name="T18" fmla="*/ 0 w 444"/>
                <a:gd name="T19" fmla="*/ 31716 h 462"/>
                <a:gd name="T20" fmla="*/ 55863 w 444"/>
                <a:gd name="T21" fmla="*/ 114802 h 462"/>
                <a:gd name="T22" fmla="*/ 87849 w 444"/>
                <a:gd name="T23" fmla="*/ 150538 h 462"/>
                <a:gd name="T24" fmla="*/ 87849 w 444"/>
                <a:gd name="T25" fmla="*/ 166172 h 462"/>
                <a:gd name="T26" fmla="*/ 48204 w 444"/>
                <a:gd name="T27" fmla="*/ 185827 h 462"/>
                <a:gd name="T28" fmla="*/ 100013 w 444"/>
                <a:gd name="T29" fmla="*/ 205928 h 462"/>
                <a:gd name="T30" fmla="*/ 147766 w 444"/>
                <a:gd name="T31" fmla="*/ 185827 h 462"/>
                <a:gd name="T32" fmla="*/ 111726 w 444"/>
                <a:gd name="T33" fmla="*/ 166172 h 462"/>
                <a:gd name="T34" fmla="*/ 111726 w 444"/>
                <a:gd name="T35" fmla="*/ 150538 h 462"/>
                <a:gd name="T36" fmla="*/ 144162 w 444"/>
                <a:gd name="T37" fmla="*/ 94700 h 462"/>
                <a:gd name="T38" fmla="*/ 144162 w 444"/>
                <a:gd name="T39" fmla="*/ 94700 h 462"/>
                <a:gd name="T40" fmla="*/ 155875 w 444"/>
                <a:gd name="T41" fmla="*/ 39756 h 462"/>
                <a:gd name="T42" fmla="*/ 183807 w 444"/>
                <a:gd name="T43" fmla="*/ 39756 h 462"/>
                <a:gd name="T44" fmla="*/ 144162 w 444"/>
                <a:gd name="T45" fmla="*/ 94700 h 462"/>
                <a:gd name="T46" fmla="*/ 100013 w 444"/>
                <a:gd name="T47" fmla="*/ 16081 h 462"/>
                <a:gd name="T48" fmla="*/ 100013 w 444"/>
                <a:gd name="T49" fmla="*/ 16081 h 462"/>
                <a:gd name="T50" fmla="*/ 144162 w 444"/>
                <a:gd name="T51" fmla="*/ 31716 h 462"/>
                <a:gd name="T52" fmla="*/ 100013 w 444"/>
                <a:gd name="T53" fmla="*/ 51370 h 462"/>
                <a:gd name="T54" fmla="*/ 55863 w 444"/>
                <a:gd name="T55" fmla="*/ 31716 h 462"/>
                <a:gd name="T56" fmla="*/ 100013 w 444"/>
                <a:gd name="T57" fmla="*/ 16081 h 462"/>
                <a:gd name="T58" fmla="*/ 16218 w 444"/>
                <a:gd name="T59" fmla="*/ 39756 h 462"/>
                <a:gd name="T60" fmla="*/ 16218 w 444"/>
                <a:gd name="T61" fmla="*/ 39756 h 462"/>
                <a:gd name="T62" fmla="*/ 44150 w 444"/>
                <a:gd name="T63" fmla="*/ 39756 h 462"/>
                <a:gd name="T64" fmla="*/ 55863 w 444"/>
                <a:gd name="T65" fmla="*/ 94700 h 462"/>
                <a:gd name="T66" fmla="*/ 16218 w 444"/>
                <a:gd name="T67" fmla="*/ 39756 h 46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0" t="0" r="r" b="b"/>
              <a:pathLst>
                <a:path w="444" h="462">
                  <a:moveTo>
                    <a:pt x="248" y="337"/>
                  </a:moveTo>
                  <a:lnTo>
                    <a:pt x="248" y="337"/>
                  </a:lnTo>
                  <a:cubicBezTo>
                    <a:pt x="248" y="302"/>
                    <a:pt x="275" y="283"/>
                    <a:pt x="320" y="257"/>
                  </a:cubicBezTo>
                  <a:cubicBezTo>
                    <a:pt x="373" y="221"/>
                    <a:pt x="443" y="177"/>
                    <a:pt x="443" y="71"/>
                  </a:cubicBezTo>
                  <a:cubicBezTo>
                    <a:pt x="443" y="62"/>
                    <a:pt x="434" y="53"/>
                    <a:pt x="426" y="53"/>
                  </a:cubicBezTo>
                  <a:cubicBezTo>
                    <a:pt x="346" y="53"/>
                    <a:pt x="346" y="53"/>
                    <a:pt x="346" y="53"/>
                  </a:cubicBezTo>
                  <a:cubicBezTo>
                    <a:pt x="328" y="27"/>
                    <a:pt x="293" y="0"/>
                    <a:pt x="222" y="0"/>
                  </a:cubicBezTo>
                  <a:cubicBezTo>
                    <a:pt x="151" y="0"/>
                    <a:pt x="116" y="27"/>
                    <a:pt x="98" y="53"/>
                  </a:cubicBezTo>
                  <a:cubicBezTo>
                    <a:pt x="18" y="53"/>
                    <a:pt x="18" y="53"/>
                    <a:pt x="18" y="53"/>
                  </a:cubicBezTo>
                  <a:cubicBezTo>
                    <a:pt x="9" y="53"/>
                    <a:pt x="0" y="62"/>
                    <a:pt x="0" y="71"/>
                  </a:cubicBezTo>
                  <a:cubicBezTo>
                    <a:pt x="0" y="177"/>
                    <a:pt x="62" y="221"/>
                    <a:pt x="124" y="257"/>
                  </a:cubicBezTo>
                  <a:cubicBezTo>
                    <a:pt x="169" y="283"/>
                    <a:pt x="195" y="302"/>
                    <a:pt x="195" y="337"/>
                  </a:cubicBezTo>
                  <a:cubicBezTo>
                    <a:pt x="195" y="372"/>
                    <a:pt x="195" y="372"/>
                    <a:pt x="195" y="372"/>
                  </a:cubicBezTo>
                  <a:cubicBezTo>
                    <a:pt x="142" y="381"/>
                    <a:pt x="107" y="399"/>
                    <a:pt x="107" y="416"/>
                  </a:cubicBezTo>
                  <a:cubicBezTo>
                    <a:pt x="107" y="443"/>
                    <a:pt x="160" y="461"/>
                    <a:pt x="222" y="461"/>
                  </a:cubicBezTo>
                  <a:cubicBezTo>
                    <a:pt x="283" y="461"/>
                    <a:pt x="328" y="443"/>
                    <a:pt x="328" y="416"/>
                  </a:cubicBezTo>
                  <a:cubicBezTo>
                    <a:pt x="328" y="399"/>
                    <a:pt x="302" y="381"/>
                    <a:pt x="248" y="372"/>
                  </a:cubicBezTo>
                  <a:lnTo>
                    <a:pt x="248" y="337"/>
                  </a:lnTo>
                  <a:close/>
                  <a:moveTo>
                    <a:pt x="320" y="212"/>
                  </a:moveTo>
                  <a:lnTo>
                    <a:pt x="320" y="212"/>
                  </a:lnTo>
                  <a:cubicBezTo>
                    <a:pt x="337" y="186"/>
                    <a:pt x="346" y="142"/>
                    <a:pt x="346" y="89"/>
                  </a:cubicBezTo>
                  <a:cubicBezTo>
                    <a:pt x="408" y="89"/>
                    <a:pt x="408" y="89"/>
                    <a:pt x="408" y="89"/>
                  </a:cubicBezTo>
                  <a:cubicBezTo>
                    <a:pt x="399" y="151"/>
                    <a:pt x="364" y="186"/>
                    <a:pt x="320" y="212"/>
                  </a:cubicBezTo>
                  <a:close/>
                  <a:moveTo>
                    <a:pt x="222" y="36"/>
                  </a:moveTo>
                  <a:lnTo>
                    <a:pt x="222" y="36"/>
                  </a:lnTo>
                  <a:cubicBezTo>
                    <a:pt x="293" y="36"/>
                    <a:pt x="320" y="62"/>
                    <a:pt x="320" y="71"/>
                  </a:cubicBezTo>
                  <a:cubicBezTo>
                    <a:pt x="320" y="80"/>
                    <a:pt x="293" y="106"/>
                    <a:pt x="222" y="115"/>
                  </a:cubicBezTo>
                  <a:cubicBezTo>
                    <a:pt x="151" y="106"/>
                    <a:pt x="124" y="80"/>
                    <a:pt x="124" y="71"/>
                  </a:cubicBezTo>
                  <a:cubicBezTo>
                    <a:pt x="124" y="62"/>
                    <a:pt x="151" y="36"/>
                    <a:pt x="222" y="36"/>
                  </a:cubicBezTo>
                  <a:close/>
                  <a:moveTo>
                    <a:pt x="36" y="89"/>
                  </a:moveTo>
                  <a:lnTo>
                    <a:pt x="36" y="89"/>
                  </a:lnTo>
                  <a:cubicBezTo>
                    <a:pt x="98" y="89"/>
                    <a:pt x="98" y="89"/>
                    <a:pt x="98" y="89"/>
                  </a:cubicBezTo>
                  <a:cubicBezTo>
                    <a:pt x="98" y="142"/>
                    <a:pt x="107" y="186"/>
                    <a:pt x="124" y="212"/>
                  </a:cubicBezTo>
                  <a:cubicBezTo>
                    <a:pt x="80" y="186"/>
                    <a:pt x="36" y="151"/>
                    <a:pt x="36" y="89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txBody>
            <a:bodyPr wrap="none" lIns="34290" tIns="17145" rIns="34290" bIns="17145" anchor="ctr"/>
            <a:lstStyle/>
            <a:p>
              <a:endParaRPr lang="en-US" dirty="0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31" grpId="0" bldLvl="0" animBg="1"/>
    </p:bld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2207</Words>
  <Application>WPS Presentation</Application>
  <PresentationFormat>宽屏</PresentationFormat>
  <Paragraphs>201</Paragraphs>
  <Slides>17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0" baseType="lpstr">
      <vt:lpstr>Arial</vt:lpstr>
      <vt:lpstr>SimSun</vt:lpstr>
      <vt:lpstr>Wingdings</vt:lpstr>
      <vt:lpstr>Microsoft YaHei</vt:lpstr>
      <vt:lpstr>Wingdings</vt:lpstr>
      <vt:lpstr>思源黑体 CN Normal</vt:lpstr>
      <vt:lpstr>Calibri</vt:lpstr>
      <vt:lpstr>Open Sans Extrabold</vt:lpstr>
      <vt:lpstr>Yu Gothic UI Semibold</vt:lpstr>
      <vt:lpstr>Catamaran Bold</vt:lpstr>
      <vt:lpstr>Segoe Print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西安交通大学</Company>
  <LinksUpToDate>false</LinksUpToDate>
  <SharedDoc>false</SharedDoc>
  <HyperlinksChanged>false</HyperlinksChanged>
  <AppVersion>14.0000</AppVersion>
  <Manager>张胜姿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PPT交大四季—秋</dc:title>
  <dc:creator>张胜姿（CE桃子）</dc:creator>
  <dc:subject>秋</dc:subject>
  <cp:lastModifiedBy>Mahfuz Ronnie</cp:lastModifiedBy>
  <cp:revision>190</cp:revision>
  <dcterms:created xsi:type="dcterms:W3CDTF">2019-06-19T02:08:00Z</dcterms:created>
  <dcterms:modified xsi:type="dcterms:W3CDTF">2024-06-27T06:48:28Z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1033-12.2.0.17119</vt:lpwstr>
  </property>
  <property fmtid="{D5CDD505-2E9C-101B-9397-08002B2CF9AE}" pid="3" name="ICV">
    <vt:lpwstr>490A11B108F04E6B8CA035E3DAD52DDE_13</vt:lpwstr>
  </property>
</Properties>
</file>